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iapositiva titolo">
    <p:spTree>
      <p:nvGrpSpPr>
        <p:cNvPr id="1" name=""/>
        <p:cNvGrpSpPr/>
        <p:nvPr/>
      </p:nvGrpSpPr>
      <p:grpSpPr>
        <a:xfrm>
          <a:off x="0" y="0"/>
          <a:ext cx="0" cy="0"/>
          <a:chOff x="0" y="0"/>
          <a:chExt cx="0" cy="0"/>
        </a:xfrm>
      </p:grpSpPr>
      <p:sp>
        <p:nvSpPr>
          <p:cNvPr id="11" name="Titolo Testo"/>
          <p:cNvSpPr txBox="1"/>
          <p:nvPr>
            <p:ph type="title"/>
          </p:nvPr>
        </p:nvSpPr>
        <p:spPr>
          <a:xfrm>
            <a:off x="1524000" y="1122362"/>
            <a:ext cx="9144000" cy="2387601"/>
          </a:xfrm>
          <a:prstGeom prst="rect">
            <a:avLst/>
          </a:prstGeom>
        </p:spPr>
        <p:txBody>
          <a:bodyPr anchor="b"/>
          <a:lstStyle>
            <a:lvl1pPr algn="ctr">
              <a:defRPr sz="6000"/>
            </a:lvl1pPr>
          </a:lstStyle>
          <a:p>
            <a:pPr/>
            <a:r>
              <a:t>Titolo Testo</a:t>
            </a:r>
          </a:p>
        </p:txBody>
      </p:sp>
      <p:sp>
        <p:nvSpPr>
          <p:cNvPr id="12" name="Corpo livello uno…"/>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spTree>
      <p:nvGrpSpPr>
        <p:cNvPr id="1" name=""/>
        <p:cNvGrpSpPr/>
        <p:nvPr/>
      </p:nvGrpSpPr>
      <p:grpSpPr>
        <a:xfrm>
          <a:off x="0" y="0"/>
          <a:ext cx="0" cy="0"/>
          <a:chOff x="0" y="0"/>
          <a:chExt cx="0" cy="0"/>
        </a:xfrm>
      </p:grpSpPr>
      <p:sp>
        <p:nvSpPr>
          <p:cNvPr id="20" name="Titolo Testo"/>
          <p:cNvSpPr txBox="1"/>
          <p:nvPr>
            <p:ph type="title"/>
          </p:nvPr>
        </p:nvSpPr>
        <p:spPr>
          <a:prstGeom prst="rect">
            <a:avLst/>
          </a:prstGeom>
        </p:spPr>
        <p:txBody>
          <a:bodyPr/>
          <a:lstStyle/>
          <a:p>
            <a:pPr/>
            <a:r>
              <a:t>Titolo Testo</a:t>
            </a:r>
          </a:p>
        </p:txBody>
      </p:sp>
      <p:sp>
        <p:nvSpPr>
          <p:cNvPr id="21"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22"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ntestazione sezione">
    <p:spTree>
      <p:nvGrpSpPr>
        <p:cNvPr id="1" name=""/>
        <p:cNvGrpSpPr/>
        <p:nvPr/>
      </p:nvGrpSpPr>
      <p:grpSpPr>
        <a:xfrm>
          <a:off x="0" y="0"/>
          <a:ext cx="0" cy="0"/>
          <a:chOff x="0" y="0"/>
          <a:chExt cx="0" cy="0"/>
        </a:xfrm>
      </p:grpSpPr>
      <p:sp>
        <p:nvSpPr>
          <p:cNvPr id="29" name="Titolo Testo"/>
          <p:cNvSpPr txBox="1"/>
          <p:nvPr>
            <p:ph type="title"/>
          </p:nvPr>
        </p:nvSpPr>
        <p:spPr>
          <a:xfrm>
            <a:off x="831850" y="1709738"/>
            <a:ext cx="10515600" cy="2852737"/>
          </a:xfrm>
          <a:prstGeom prst="rect">
            <a:avLst/>
          </a:prstGeom>
        </p:spPr>
        <p:txBody>
          <a:bodyPr anchor="b"/>
          <a:lstStyle>
            <a:lvl1pPr>
              <a:defRPr sz="6000"/>
            </a:lvl1pPr>
          </a:lstStyle>
          <a:p>
            <a:pPr/>
            <a:r>
              <a:t>Titolo Testo</a:t>
            </a:r>
          </a:p>
        </p:txBody>
      </p:sp>
      <p:sp>
        <p:nvSpPr>
          <p:cNvPr id="30" name="Corpo livello uno…"/>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ue contenuti">
    <p:spTree>
      <p:nvGrpSpPr>
        <p:cNvPr id="1" name=""/>
        <p:cNvGrpSpPr/>
        <p:nvPr/>
      </p:nvGrpSpPr>
      <p:grpSpPr>
        <a:xfrm>
          <a:off x="0" y="0"/>
          <a:ext cx="0" cy="0"/>
          <a:chOff x="0" y="0"/>
          <a:chExt cx="0" cy="0"/>
        </a:xfrm>
      </p:grpSpPr>
      <p:sp>
        <p:nvSpPr>
          <p:cNvPr id="38" name="Titolo Testo"/>
          <p:cNvSpPr txBox="1"/>
          <p:nvPr>
            <p:ph type="title"/>
          </p:nvPr>
        </p:nvSpPr>
        <p:spPr>
          <a:prstGeom prst="rect">
            <a:avLst/>
          </a:prstGeom>
        </p:spPr>
        <p:txBody>
          <a:bodyPr/>
          <a:lstStyle/>
          <a:p>
            <a:pPr/>
            <a:r>
              <a:t>Titolo Testo</a:t>
            </a:r>
          </a:p>
        </p:txBody>
      </p:sp>
      <p:sp>
        <p:nvSpPr>
          <p:cNvPr id="39" name="Corpo livello uno…"/>
          <p:cNvSpPr txBox="1"/>
          <p:nvPr>
            <p:ph type="body" sz="half" idx="1"/>
          </p:nvPr>
        </p:nvSpPr>
        <p:spPr>
          <a:xfrm>
            <a:off x="838200" y="1825625"/>
            <a:ext cx="5181600" cy="4351338"/>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4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fronto">
    <p:spTree>
      <p:nvGrpSpPr>
        <p:cNvPr id="1" name=""/>
        <p:cNvGrpSpPr/>
        <p:nvPr/>
      </p:nvGrpSpPr>
      <p:grpSpPr>
        <a:xfrm>
          <a:off x="0" y="0"/>
          <a:ext cx="0" cy="0"/>
          <a:chOff x="0" y="0"/>
          <a:chExt cx="0" cy="0"/>
        </a:xfrm>
      </p:grpSpPr>
      <p:sp>
        <p:nvSpPr>
          <p:cNvPr id="47" name="Titolo Testo"/>
          <p:cNvSpPr txBox="1"/>
          <p:nvPr>
            <p:ph type="title"/>
          </p:nvPr>
        </p:nvSpPr>
        <p:spPr>
          <a:xfrm>
            <a:off x="839787" y="365125"/>
            <a:ext cx="10515601" cy="1325563"/>
          </a:xfrm>
          <a:prstGeom prst="rect">
            <a:avLst/>
          </a:prstGeom>
        </p:spPr>
        <p:txBody>
          <a:bodyPr/>
          <a:lstStyle/>
          <a:p>
            <a:pPr/>
            <a:r>
              <a:t>Titolo Testo</a:t>
            </a:r>
          </a:p>
        </p:txBody>
      </p:sp>
      <p:sp>
        <p:nvSpPr>
          <p:cNvPr id="48" name="Corpo livello uno…"/>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Corpo livello uno</a:t>
            </a:r>
          </a:p>
          <a:p>
            <a:pPr lvl="1"/>
            <a:r>
              <a:t>Corpo livello due</a:t>
            </a:r>
          </a:p>
          <a:p>
            <a:pPr lvl="2"/>
            <a:r>
              <a:t>Corpo livello tre</a:t>
            </a:r>
          </a:p>
          <a:p>
            <a:pPr lvl="3"/>
            <a:r>
              <a:t>Corpo livello quattro</a:t>
            </a:r>
          </a:p>
          <a:p>
            <a:pPr lvl="4"/>
            <a:r>
              <a:t>Corpo livello cinque</a:t>
            </a:r>
          </a:p>
        </p:txBody>
      </p:sp>
      <p:sp>
        <p:nvSpPr>
          <p:cNvPr id="49" name="Segnaposto testo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olo titolo">
    <p:spTree>
      <p:nvGrpSpPr>
        <p:cNvPr id="1" name=""/>
        <p:cNvGrpSpPr/>
        <p:nvPr/>
      </p:nvGrpSpPr>
      <p:grpSpPr>
        <a:xfrm>
          <a:off x="0" y="0"/>
          <a:ext cx="0" cy="0"/>
          <a:chOff x="0" y="0"/>
          <a:chExt cx="0" cy="0"/>
        </a:xfrm>
      </p:grpSpPr>
      <p:sp>
        <p:nvSpPr>
          <p:cNvPr id="57" name="Titolo Testo"/>
          <p:cNvSpPr txBox="1"/>
          <p:nvPr>
            <p:ph type="title"/>
          </p:nvPr>
        </p:nvSpPr>
        <p:spPr>
          <a:prstGeom prst="rect">
            <a:avLst/>
          </a:prstGeom>
        </p:spPr>
        <p:txBody>
          <a:bodyPr/>
          <a:lstStyle/>
          <a:p>
            <a:pPr/>
            <a:r>
              <a:t>Titolo Testo</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6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uto con didascalia">
    <p:spTree>
      <p:nvGrpSpPr>
        <p:cNvPr id="1" name=""/>
        <p:cNvGrpSpPr/>
        <p:nvPr/>
      </p:nvGrpSpPr>
      <p:grpSpPr>
        <a:xfrm>
          <a:off x="0" y="0"/>
          <a:ext cx="0" cy="0"/>
          <a:chOff x="0" y="0"/>
          <a:chExt cx="0" cy="0"/>
        </a:xfrm>
      </p:grpSpPr>
      <p:sp>
        <p:nvSpPr>
          <p:cNvPr id="72" name="Titolo Testo"/>
          <p:cNvSpPr txBox="1"/>
          <p:nvPr>
            <p:ph type="title"/>
          </p:nvPr>
        </p:nvSpPr>
        <p:spPr>
          <a:xfrm>
            <a:off x="839787" y="457200"/>
            <a:ext cx="3932239" cy="1600200"/>
          </a:xfrm>
          <a:prstGeom prst="rect">
            <a:avLst/>
          </a:prstGeom>
        </p:spPr>
        <p:txBody>
          <a:bodyPr anchor="b"/>
          <a:lstStyle>
            <a:lvl1pPr>
              <a:defRPr sz="3200"/>
            </a:lvl1pPr>
          </a:lstStyle>
          <a:p>
            <a:pPr/>
            <a:r>
              <a:t>Titolo Testo</a:t>
            </a:r>
          </a:p>
        </p:txBody>
      </p:sp>
      <p:sp>
        <p:nvSpPr>
          <p:cNvPr id="73" name="Corpo livello uno…"/>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Corpo livello uno</a:t>
            </a:r>
          </a:p>
          <a:p>
            <a:pPr lvl="1"/>
            <a:r>
              <a:t>Corpo livello due</a:t>
            </a:r>
          </a:p>
          <a:p>
            <a:pPr lvl="2"/>
            <a:r>
              <a:t>Corpo livello tre</a:t>
            </a:r>
          </a:p>
          <a:p>
            <a:pPr lvl="3"/>
            <a:r>
              <a:t>Corpo livello quattro</a:t>
            </a:r>
          </a:p>
          <a:p>
            <a:pPr lvl="4"/>
            <a:r>
              <a:t>Corpo livello cinque</a:t>
            </a:r>
          </a:p>
        </p:txBody>
      </p:sp>
      <p:sp>
        <p:nvSpPr>
          <p:cNvPr id="74" name="Segnaposto testo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mmagine con didascalia">
    <p:spTree>
      <p:nvGrpSpPr>
        <p:cNvPr id="1" name=""/>
        <p:cNvGrpSpPr/>
        <p:nvPr/>
      </p:nvGrpSpPr>
      <p:grpSpPr>
        <a:xfrm>
          <a:off x="0" y="0"/>
          <a:ext cx="0" cy="0"/>
          <a:chOff x="0" y="0"/>
          <a:chExt cx="0" cy="0"/>
        </a:xfrm>
      </p:grpSpPr>
      <p:sp>
        <p:nvSpPr>
          <p:cNvPr id="82" name="Titolo Testo"/>
          <p:cNvSpPr txBox="1"/>
          <p:nvPr>
            <p:ph type="title"/>
          </p:nvPr>
        </p:nvSpPr>
        <p:spPr>
          <a:xfrm>
            <a:off x="839787" y="457200"/>
            <a:ext cx="3932239" cy="1600200"/>
          </a:xfrm>
          <a:prstGeom prst="rect">
            <a:avLst/>
          </a:prstGeom>
        </p:spPr>
        <p:txBody>
          <a:bodyPr anchor="b"/>
          <a:lstStyle>
            <a:lvl1pPr>
              <a:defRPr sz="3200"/>
            </a:lvl1pPr>
          </a:lstStyle>
          <a:p>
            <a:pPr/>
            <a:r>
              <a:t>Titolo Testo</a:t>
            </a:r>
          </a:p>
        </p:txBody>
      </p:sp>
      <p:sp>
        <p:nvSpPr>
          <p:cNvPr id="83" name="Segnaposto immagine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Corpo livello uno…"/>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Corpo livello uno</a:t>
            </a:r>
          </a:p>
          <a:p>
            <a:pPr lvl="1"/>
            <a:r>
              <a:t>Corpo livello due</a:t>
            </a:r>
          </a:p>
          <a:p>
            <a:pPr lvl="2"/>
            <a:r>
              <a:t>Corpo livello tre</a:t>
            </a:r>
          </a:p>
          <a:p>
            <a:pPr lvl="3"/>
            <a:r>
              <a:t>Corpo livello quattro</a:t>
            </a:r>
          </a:p>
          <a:p>
            <a:pPr lvl="4"/>
            <a:r>
              <a:t>Corpo livello cinque</a:t>
            </a:r>
          </a:p>
        </p:txBody>
      </p:sp>
      <p:sp>
        <p:nvSpPr>
          <p:cNvPr id="8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olo Testo"/>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Titolo Testo</a:t>
            </a:r>
          </a:p>
        </p:txBody>
      </p:sp>
      <p:sp>
        <p:nvSpPr>
          <p:cNvPr id="3" name="Corpo livello uno…"/>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Freccia destra 14"/>
          <p:cNvSpPr/>
          <p:nvPr/>
        </p:nvSpPr>
        <p:spPr>
          <a:xfrm rot="13641648">
            <a:off x="4067762" y="1711060"/>
            <a:ext cx="1689540" cy="582523"/>
          </a:xfrm>
          <a:prstGeom prst="rightArrow">
            <a:avLst>
              <a:gd name="adj1" fmla="val 38915"/>
              <a:gd name="adj2" fmla="val 50000"/>
            </a:avLst>
          </a:prstGeom>
          <a:solidFill>
            <a:srgbClr val="F7716F"/>
          </a:solidFill>
          <a:ln w="12700">
            <a:solidFill>
              <a:srgbClr val="32538F"/>
            </a:solidFill>
            <a:miter/>
          </a:ln>
        </p:spPr>
        <p:txBody>
          <a:bodyPr lIns="45719" rIns="45719" anchor="ctr"/>
          <a:lstStyle/>
          <a:p>
            <a:pPr algn="ctr">
              <a:defRPr>
                <a:solidFill>
                  <a:srgbClr val="FFFFFF"/>
                </a:solidFill>
              </a:defRPr>
            </a:pPr>
          </a:p>
        </p:txBody>
      </p:sp>
      <p:sp>
        <p:nvSpPr>
          <p:cNvPr id="95" name="Freccia destra 16"/>
          <p:cNvSpPr/>
          <p:nvPr/>
        </p:nvSpPr>
        <p:spPr>
          <a:xfrm rot="12361038">
            <a:off x="3660475" y="2470773"/>
            <a:ext cx="1262568" cy="515373"/>
          </a:xfrm>
          <a:prstGeom prst="rightArrow">
            <a:avLst>
              <a:gd name="adj1" fmla="val 50000"/>
              <a:gd name="adj2" fmla="val 50000"/>
            </a:avLst>
          </a:prstGeom>
          <a:solidFill>
            <a:srgbClr val="F4907B"/>
          </a:solidFill>
          <a:ln w="12700">
            <a:solidFill>
              <a:srgbClr val="32538F"/>
            </a:solidFill>
            <a:miter/>
          </a:ln>
        </p:spPr>
        <p:txBody>
          <a:bodyPr lIns="45719" rIns="45719" anchor="ctr"/>
          <a:lstStyle/>
          <a:p>
            <a:pPr algn="ctr">
              <a:defRPr>
                <a:solidFill>
                  <a:srgbClr val="FFFFFF"/>
                </a:solidFill>
              </a:defRPr>
            </a:pPr>
          </a:p>
        </p:txBody>
      </p:sp>
      <p:grpSp>
        <p:nvGrpSpPr>
          <p:cNvPr id="98" name="Rettangolo 17"/>
          <p:cNvGrpSpPr/>
          <p:nvPr/>
        </p:nvGrpSpPr>
        <p:grpSpPr>
          <a:xfrm>
            <a:off x="224499" y="1500377"/>
            <a:ext cx="3150608" cy="1329932"/>
            <a:chOff x="0" y="0"/>
            <a:chExt cx="3150606" cy="1329930"/>
          </a:xfrm>
        </p:grpSpPr>
        <p:sp>
          <p:nvSpPr>
            <p:cNvPr id="96" name="Rettangolo"/>
            <p:cNvSpPr/>
            <p:nvPr/>
          </p:nvSpPr>
          <p:spPr>
            <a:xfrm>
              <a:off x="-1" y="-1"/>
              <a:ext cx="3150608" cy="1329932"/>
            </a:xfrm>
            <a:prstGeom prst="rect">
              <a:avLst/>
            </a:prstGeom>
            <a:solidFill>
              <a:srgbClr val="F4A69B"/>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97" name="I figured my heart was breaking another failed romance"/>
            <p:cNvSpPr txBox="1"/>
            <p:nvPr/>
          </p:nvSpPr>
          <p:spPr>
            <a:xfrm>
              <a:off x="45719" y="352371"/>
              <a:ext cx="3059168" cy="6251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pPr/>
              <a:r>
                <a:t>I figured my heart was breaking another failed romance </a:t>
              </a:r>
            </a:p>
          </p:txBody>
        </p:sp>
      </p:grpSp>
      <p:sp>
        <p:nvSpPr>
          <p:cNvPr id="99" name="Freccia sinistra 18"/>
          <p:cNvSpPr/>
          <p:nvPr/>
        </p:nvSpPr>
        <p:spPr>
          <a:xfrm rot="21003944">
            <a:off x="3693174" y="3421731"/>
            <a:ext cx="1055083" cy="479747"/>
          </a:xfrm>
          <a:prstGeom prst="leftArrow">
            <a:avLst>
              <a:gd name="adj1" fmla="val 50000"/>
              <a:gd name="adj2" fmla="val 50000"/>
            </a:avLst>
          </a:prstGeom>
          <a:solidFill>
            <a:srgbClr val="F4BA75"/>
          </a:solidFill>
          <a:ln w="12700">
            <a:solidFill>
              <a:srgbClr val="32538F"/>
            </a:solidFill>
            <a:miter/>
          </a:ln>
        </p:spPr>
        <p:txBody>
          <a:bodyPr lIns="45719" rIns="45719" anchor="ctr"/>
          <a:lstStyle/>
          <a:p>
            <a:pPr algn="ctr">
              <a:defRPr>
                <a:solidFill>
                  <a:srgbClr val="FFFFFF"/>
                </a:solidFill>
              </a:defRPr>
            </a:pPr>
          </a:p>
        </p:txBody>
      </p:sp>
      <p:grpSp>
        <p:nvGrpSpPr>
          <p:cNvPr id="102" name="Rettangolo 19"/>
          <p:cNvGrpSpPr/>
          <p:nvPr/>
        </p:nvGrpSpPr>
        <p:grpSpPr>
          <a:xfrm>
            <a:off x="305240" y="3057793"/>
            <a:ext cx="3335341" cy="1126533"/>
            <a:chOff x="0" y="0"/>
            <a:chExt cx="3335339" cy="1126532"/>
          </a:xfrm>
        </p:grpSpPr>
        <p:sp>
          <p:nvSpPr>
            <p:cNvPr id="100" name="Rettangolo"/>
            <p:cNvSpPr/>
            <p:nvPr/>
          </p:nvSpPr>
          <p:spPr>
            <a:xfrm>
              <a:off x="-1" y="-1"/>
              <a:ext cx="3335341" cy="1126534"/>
            </a:xfrm>
            <a:prstGeom prst="rect">
              <a:avLst/>
            </a:prstGeom>
            <a:solidFill>
              <a:srgbClr val="F4B183"/>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01" name="The only joy in the word is to begin"/>
            <p:cNvSpPr txBox="1"/>
            <p:nvPr/>
          </p:nvSpPr>
          <p:spPr>
            <a:xfrm>
              <a:off x="45719" y="250672"/>
              <a:ext cx="3243901" cy="6251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pPr/>
              <a:r>
                <a:t>The only joy in the word is to begin </a:t>
              </a:r>
            </a:p>
          </p:txBody>
        </p:sp>
      </p:grpSp>
      <p:sp>
        <p:nvSpPr>
          <p:cNvPr id="103" name="Freccia giù 20"/>
          <p:cNvSpPr/>
          <p:nvPr/>
        </p:nvSpPr>
        <p:spPr>
          <a:xfrm rot="894941">
            <a:off x="5185155" y="4397700"/>
            <a:ext cx="484633" cy="9394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6029"/>
                </a:moveTo>
                <a:lnTo>
                  <a:pt x="5400" y="16029"/>
                </a:lnTo>
                <a:lnTo>
                  <a:pt x="5400" y="0"/>
                </a:lnTo>
                <a:lnTo>
                  <a:pt x="16200" y="0"/>
                </a:lnTo>
                <a:lnTo>
                  <a:pt x="16200" y="16029"/>
                </a:lnTo>
                <a:lnTo>
                  <a:pt x="21600" y="16029"/>
                </a:lnTo>
                <a:lnTo>
                  <a:pt x="10800" y="21600"/>
                </a:lnTo>
                <a:close/>
              </a:path>
            </a:pathLst>
          </a:custGeom>
          <a:solidFill>
            <a:srgbClr val="A9D18E"/>
          </a:solidFill>
          <a:ln w="12700">
            <a:solidFill>
              <a:srgbClr val="32538F"/>
            </a:solidFill>
            <a:miter/>
          </a:ln>
        </p:spPr>
        <p:txBody>
          <a:bodyPr lIns="45719" rIns="45719" anchor="ctr"/>
          <a:lstStyle/>
          <a:p>
            <a:pPr algn="ctr">
              <a:defRPr>
                <a:solidFill>
                  <a:srgbClr val="FFFFFF"/>
                </a:solidFill>
              </a:defRPr>
            </a:pPr>
          </a:p>
        </p:txBody>
      </p:sp>
      <p:grpSp>
        <p:nvGrpSpPr>
          <p:cNvPr id="106" name="Rettangolo 21"/>
          <p:cNvGrpSpPr/>
          <p:nvPr/>
        </p:nvGrpSpPr>
        <p:grpSpPr>
          <a:xfrm>
            <a:off x="3400869" y="5462549"/>
            <a:ext cx="3091033" cy="1255710"/>
            <a:chOff x="0" y="0"/>
            <a:chExt cx="3091032" cy="1255709"/>
          </a:xfrm>
        </p:grpSpPr>
        <p:sp>
          <p:nvSpPr>
            <p:cNvPr id="104" name="Rettangolo"/>
            <p:cNvSpPr/>
            <p:nvPr/>
          </p:nvSpPr>
          <p:spPr>
            <a:xfrm>
              <a:off x="-1" y="-1"/>
              <a:ext cx="3091034" cy="1255711"/>
            </a:xfrm>
            <a:prstGeom prst="rect">
              <a:avLst/>
            </a:prstGeom>
            <a:solidFill>
              <a:srgbClr val="A9D18E"/>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05" name="if you want to be happy forget your phone and look in front of you"/>
            <p:cNvSpPr txBox="1"/>
            <p:nvPr/>
          </p:nvSpPr>
          <p:spPr>
            <a:xfrm>
              <a:off x="45719" y="169210"/>
              <a:ext cx="2999594" cy="9172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pPr/>
              <a:r>
                <a:t> if you want to be happy forget your phone and look in front of you </a:t>
              </a:r>
            </a:p>
          </p:txBody>
        </p:sp>
      </p:grpSp>
      <p:sp>
        <p:nvSpPr>
          <p:cNvPr id="107" name="Freccia destra 22"/>
          <p:cNvSpPr/>
          <p:nvPr/>
        </p:nvSpPr>
        <p:spPr>
          <a:xfrm rot="3274934">
            <a:off x="6791675" y="4613488"/>
            <a:ext cx="993059" cy="467173"/>
          </a:xfrm>
          <a:prstGeom prst="rightArrow">
            <a:avLst>
              <a:gd name="adj1" fmla="val 50000"/>
              <a:gd name="adj2" fmla="val 50000"/>
            </a:avLst>
          </a:prstGeom>
          <a:solidFill>
            <a:srgbClr val="62D1BB"/>
          </a:solidFill>
          <a:ln w="12700">
            <a:solidFill>
              <a:srgbClr val="32538F"/>
            </a:solidFill>
            <a:miter/>
          </a:ln>
        </p:spPr>
        <p:txBody>
          <a:bodyPr lIns="45719" rIns="45719" anchor="ctr"/>
          <a:lstStyle/>
          <a:p>
            <a:pPr algn="ctr">
              <a:defRPr>
                <a:solidFill>
                  <a:srgbClr val="FFFFFF"/>
                </a:solidFill>
              </a:defRPr>
            </a:pPr>
          </a:p>
        </p:txBody>
      </p:sp>
      <p:grpSp>
        <p:nvGrpSpPr>
          <p:cNvPr id="110" name="Rettangolo 23"/>
          <p:cNvGrpSpPr/>
          <p:nvPr/>
        </p:nvGrpSpPr>
        <p:grpSpPr>
          <a:xfrm>
            <a:off x="6722794" y="5444514"/>
            <a:ext cx="3771489" cy="1368136"/>
            <a:chOff x="0" y="0"/>
            <a:chExt cx="3771488" cy="1368134"/>
          </a:xfrm>
        </p:grpSpPr>
        <p:sp>
          <p:nvSpPr>
            <p:cNvPr id="108" name="Rettangolo"/>
            <p:cNvSpPr/>
            <p:nvPr/>
          </p:nvSpPr>
          <p:spPr>
            <a:xfrm>
              <a:off x="-1" y="0"/>
              <a:ext cx="3771490" cy="1368135"/>
            </a:xfrm>
            <a:prstGeom prst="rect">
              <a:avLst/>
            </a:prstGeom>
            <a:solidFill>
              <a:srgbClr val="62D1BB"/>
            </a:solidFill>
            <a:ln w="12700" cap="flat">
              <a:solidFill>
                <a:srgbClr val="32538F"/>
              </a:solidFill>
              <a:prstDash val="solid"/>
              <a:miter lim="800000"/>
            </a:ln>
            <a:effectLst/>
          </p:spPr>
          <p:txBody>
            <a:bodyPr wrap="square" lIns="45719" tIns="45719" rIns="45719" bIns="45719" numCol="1" anchor="ctr">
              <a:noAutofit/>
            </a:bodyPr>
            <a:lstStyle/>
            <a:p>
              <a:pPr>
                <a:defRPr>
                  <a:solidFill>
                    <a:srgbClr val="FFFFFF"/>
                  </a:solidFill>
                </a:defRPr>
              </a:pPr>
            </a:p>
          </p:txBody>
        </p:sp>
        <p:sp>
          <p:nvSpPr>
            <p:cNvPr id="109" name="Testo"/>
            <p:cNvSpPr txBox="1"/>
            <p:nvPr/>
          </p:nvSpPr>
          <p:spPr>
            <a:xfrm>
              <a:off x="45719" y="371473"/>
              <a:ext cx="3680050" cy="6251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defRPr>
                  <a:solidFill>
                    <a:srgbClr val="FFFFFF"/>
                  </a:solidFill>
                </a:defRPr>
              </a:lvl1pPr>
            </a:lstStyle>
            <a:p>
              <a:pPr/>
              <a:br/>
            </a:p>
          </p:txBody>
        </p:sp>
      </p:grpSp>
      <p:sp>
        <p:nvSpPr>
          <p:cNvPr id="111" name="Freccia destra 24"/>
          <p:cNvSpPr/>
          <p:nvPr/>
        </p:nvSpPr>
        <p:spPr>
          <a:xfrm rot="2184330">
            <a:off x="7498280" y="4223303"/>
            <a:ext cx="1155343" cy="484633"/>
          </a:xfrm>
          <a:prstGeom prst="rightArrow">
            <a:avLst>
              <a:gd name="adj1" fmla="val 50000"/>
              <a:gd name="adj2" fmla="val 50000"/>
            </a:avLst>
          </a:prstGeom>
          <a:solidFill>
            <a:srgbClr val="BDD7EE"/>
          </a:solidFill>
          <a:ln w="12700">
            <a:solidFill>
              <a:srgbClr val="32538F"/>
            </a:solidFill>
            <a:miter/>
          </a:ln>
        </p:spPr>
        <p:txBody>
          <a:bodyPr lIns="45719" rIns="45719" anchor="ctr"/>
          <a:lstStyle/>
          <a:p>
            <a:pPr algn="ctr">
              <a:defRPr>
                <a:solidFill>
                  <a:srgbClr val="FFFFFF"/>
                </a:solidFill>
              </a:defRPr>
            </a:pPr>
          </a:p>
        </p:txBody>
      </p:sp>
      <p:grpSp>
        <p:nvGrpSpPr>
          <p:cNvPr id="114" name="Rettangolo 25"/>
          <p:cNvGrpSpPr/>
          <p:nvPr/>
        </p:nvGrpSpPr>
        <p:grpSpPr>
          <a:xfrm>
            <a:off x="8863697" y="4366216"/>
            <a:ext cx="2869997" cy="940715"/>
            <a:chOff x="0" y="0"/>
            <a:chExt cx="2869996" cy="940713"/>
          </a:xfrm>
        </p:grpSpPr>
        <p:sp>
          <p:nvSpPr>
            <p:cNvPr id="112" name="Rettangolo"/>
            <p:cNvSpPr/>
            <p:nvPr/>
          </p:nvSpPr>
          <p:spPr>
            <a:xfrm>
              <a:off x="-1" y="0"/>
              <a:ext cx="2869998" cy="940714"/>
            </a:xfrm>
            <a:prstGeom prst="rect">
              <a:avLst/>
            </a:prstGeom>
            <a:solidFill>
              <a:srgbClr val="BDD7EE"/>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13" name="If you want to live a happy life, tie it to a goal, not to people or things"/>
            <p:cNvSpPr txBox="1"/>
            <p:nvPr/>
          </p:nvSpPr>
          <p:spPr>
            <a:xfrm>
              <a:off x="45719" y="66060"/>
              <a:ext cx="2778558" cy="8085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600">
                  <a:solidFill>
                    <a:srgbClr val="FFFFFF"/>
                  </a:solidFill>
                </a:defRPr>
              </a:lvl1pPr>
            </a:lstStyle>
            <a:p>
              <a:pPr/>
              <a:r>
                <a:t>If you want to live a happy life, tie it to a goal, not to people or things</a:t>
              </a:r>
            </a:p>
          </p:txBody>
        </p:sp>
      </p:grpSp>
      <p:sp>
        <p:nvSpPr>
          <p:cNvPr id="115" name="Freccia su 26"/>
          <p:cNvSpPr/>
          <p:nvPr/>
        </p:nvSpPr>
        <p:spPr>
          <a:xfrm rot="5400000">
            <a:off x="8108577" y="3088427"/>
            <a:ext cx="484633" cy="11167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687"/>
                </a:moveTo>
                <a:lnTo>
                  <a:pt x="10800" y="0"/>
                </a:lnTo>
                <a:lnTo>
                  <a:pt x="21600" y="4687"/>
                </a:lnTo>
                <a:lnTo>
                  <a:pt x="16200" y="4687"/>
                </a:lnTo>
                <a:lnTo>
                  <a:pt x="16200" y="21600"/>
                </a:lnTo>
                <a:lnTo>
                  <a:pt x="5400" y="21600"/>
                </a:lnTo>
                <a:lnTo>
                  <a:pt x="5400" y="4687"/>
                </a:lnTo>
                <a:close/>
              </a:path>
            </a:pathLst>
          </a:custGeom>
          <a:solidFill>
            <a:srgbClr val="8FAADC"/>
          </a:solidFill>
          <a:ln w="12700">
            <a:solidFill>
              <a:srgbClr val="32538F"/>
            </a:solidFill>
            <a:miter/>
          </a:ln>
        </p:spPr>
        <p:txBody>
          <a:bodyPr lIns="45719" rIns="45719" anchor="ctr"/>
          <a:lstStyle/>
          <a:p>
            <a:pPr algn="ctr">
              <a:defRPr>
                <a:solidFill>
                  <a:srgbClr val="FFFFFF"/>
                </a:solidFill>
              </a:defRPr>
            </a:pPr>
          </a:p>
        </p:txBody>
      </p:sp>
      <p:grpSp>
        <p:nvGrpSpPr>
          <p:cNvPr id="118" name="Rettangolo 27"/>
          <p:cNvGrpSpPr/>
          <p:nvPr/>
        </p:nvGrpSpPr>
        <p:grpSpPr>
          <a:xfrm>
            <a:off x="9055940" y="2968629"/>
            <a:ext cx="3058336" cy="1288668"/>
            <a:chOff x="0" y="0"/>
            <a:chExt cx="3058335" cy="1288666"/>
          </a:xfrm>
        </p:grpSpPr>
        <p:sp>
          <p:nvSpPr>
            <p:cNvPr id="116" name="Rettangolo"/>
            <p:cNvSpPr/>
            <p:nvPr/>
          </p:nvSpPr>
          <p:spPr>
            <a:xfrm>
              <a:off x="-1" y="0"/>
              <a:ext cx="3058337" cy="1288667"/>
            </a:xfrm>
            <a:prstGeom prst="rect">
              <a:avLst/>
            </a:prstGeom>
            <a:solidFill>
              <a:srgbClr val="8FAADC"/>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17" name="Let life surprise you; no one here gets out alive. My mission in life is not merely to survive, but to thrive; and I’ll do so with some passion, compassion, humor, and style"/>
            <p:cNvSpPr txBox="1"/>
            <p:nvPr/>
          </p:nvSpPr>
          <p:spPr>
            <a:xfrm>
              <a:off x="45719" y="46733"/>
              <a:ext cx="2966897" cy="11952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rgbClr val="FFFFFF"/>
                  </a:solidFill>
                </a:defRPr>
              </a:lvl1pPr>
            </a:lstStyle>
            <a:p>
              <a:pPr/>
              <a:r>
                <a:t>Let life surprise you; no one here gets out alive. My mission in life is not merely to survive, but to thrive; and I’ll do so with some passion, compassion, humor, and style  </a:t>
              </a:r>
            </a:p>
          </p:txBody>
        </p:sp>
      </p:grpSp>
      <p:sp>
        <p:nvSpPr>
          <p:cNvPr id="119" name="Freccia su 28"/>
          <p:cNvSpPr/>
          <p:nvPr/>
        </p:nvSpPr>
        <p:spPr>
          <a:xfrm rot="3589209">
            <a:off x="8070801" y="2265222"/>
            <a:ext cx="484633" cy="12626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145"/>
                </a:moveTo>
                <a:lnTo>
                  <a:pt x="10800" y="0"/>
                </a:lnTo>
                <a:lnTo>
                  <a:pt x="21600" y="4145"/>
                </a:lnTo>
                <a:lnTo>
                  <a:pt x="16200" y="4145"/>
                </a:lnTo>
                <a:lnTo>
                  <a:pt x="16200" y="21600"/>
                </a:lnTo>
                <a:lnTo>
                  <a:pt x="5400" y="21600"/>
                </a:lnTo>
                <a:lnTo>
                  <a:pt x="5400" y="4145"/>
                </a:lnTo>
                <a:close/>
              </a:path>
            </a:pathLst>
          </a:custGeom>
          <a:solidFill>
            <a:srgbClr val="8267E1"/>
          </a:solidFill>
          <a:ln w="12700">
            <a:solidFill>
              <a:srgbClr val="32538F"/>
            </a:solidFill>
            <a:miter/>
          </a:ln>
        </p:spPr>
        <p:txBody>
          <a:bodyPr lIns="45719" rIns="45719" anchor="ctr"/>
          <a:lstStyle/>
          <a:p>
            <a:pPr algn="ctr">
              <a:defRPr>
                <a:solidFill>
                  <a:srgbClr val="FFFFFF"/>
                </a:solidFill>
              </a:defRPr>
            </a:pPr>
          </a:p>
        </p:txBody>
      </p:sp>
      <p:grpSp>
        <p:nvGrpSpPr>
          <p:cNvPr id="122" name="Rettangolo 29"/>
          <p:cNvGrpSpPr/>
          <p:nvPr/>
        </p:nvGrpSpPr>
        <p:grpSpPr>
          <a:xfrm>
            <a:off x="8981951" y="1769717"/>
            <a:ext cx="3058335" cy="1066287"/>
            <a:chOff x="0" y="0"/>
            <a:chExt cx="3058334" cy="1066285"/>
          </a:xfrm>
        </p:grpSpPr>
        <p:sp>
          <p:nvSpPr>
            <p:cNvPr id="120" name="Rettangolo"/>
            <p:cNvSpPr/>
            <p:nvPr/>
          </p:nvSpPr>
          <p:spPr>
            <a:xfrm>
              <a:off x="-1" y="0"/>
              <a:ext cx="3058336" cy="1066286"/>
            </a:xfrm>
            <a:prstGeom prst="rect">
              <a:avLst/>
            </a:prstGeom>
            <a:solidFill>
              <a:srgbClr val="8267E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21" name="If you want life to smile, light up your good mood first"/>
            <p:cNvSpPr txBox="1"/>
            <p:nvPr/>
          </p:nvSpPr>
          <p:spPr>
            <a:xfrm>
              <a:off x="45719" y="220549"/>
              <a:ext cx="2966896" cy="6251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pPr/>
              <a:r>
                <a:t>If you want life to smile, light up your good mood first </a:t>
              </a:r>
            </a:p>
          </p:txBody>
        </p:sp>
      </p:grpSp>
      <p:grpSp>
        <p:nvGrpSpPr>
          <p:cNvPr id="125" name="Rettangolo 30"/>
          <p:cNvGrpSpPr/>
          <p:nvPr/>
        </p:nvGrpSpPr>
        <p:grpSpPr>
          <a:xfrm>
            <a:off x="701212" y="58695"/>
            <a:ext cx="3335341" cy="1208316"/>
            <a:chOff x="0" y="0"/>
            <a:chExt cx="3335339" cy="1208314"/>
          </a:xfrm>
        </p:grpSpPr>
        <p:sp>
          <p:nvSpPr>
            <p:cNvPr id="123" name="Rettangolo"/>
            <p:cNvSpPr/>
            <p:nvPr/>
          </p:nvSpPr>
          <p:spPr>
            <a:xfrm>
              <a:off x="-1" y="-1"/>
              <a:ext cx="3335341" cy="1208316"/>
            </a:xfrm>
            <a:prstGeom prst="rect">
              <a:avLst/>
            </a:prstGeom>
            <a:solidFill>
              <a:srgbClr val="FF0000">
                <a:alpha val="54902"/>
              </a:srgbClr>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24" name="Make things that let you forget to check out your phone"/>
            <p:cNvSpPr txBox="1"/>
            <p:nvPr/>
          </p:nvSpPr>
          <p:spPr>
            <a:xfrm>
              <a:off x="45719" y="291563"/>
              <a:ext cx="3243901" cy="6251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pPr/>
              <a:r>
                <a:t>Make things that let you forget to check out your phone</a:t>
              </a:r>
            </a:p>
          </p:txBody>
        </p:sp>
      </p:grpSp>
      <p:sp>
        <p:nvSpPr>
          <p:cNvPr id="126" name="Freccia sinistra 31"/>
          <p:cNvSpPr/>
          <p:nvPr/>
        </p:nvSpPr>
        <p:spPr>
          <a:xfrm rot="19737100">
            <a:off x="3350235" y="4316433"/>
            <a:ext cx="1640360" cy="484633"/>
          </a:xfrm>
          <a:prstGeom prst="leftArrow">
            <a:avLst>
              <a:gd name="adj1" fmla="val 62610"/>
              <a:gd name="adj2" fmla="val 50000"/>
            </a:avLst>
          </a:prstGeom>
          <a:solidFill>
            <a:srgbClr val="FFD966"/>
          </a:solidFill>
          <a:ln w="12700">
            <a:solidFill>
              <a:srgbClr val="32538F"/>
            </a:solidFill>
            <a:miter/>
          </a:ln>
        </p:spPr>
        <p:txBody>
          <a:bodyPr lIns="45719" rIns="45719" anchor="ctr"/>
          <a:lstStyle/>
          <a:p>
            <a:pPr algn="ctr">
              <a:defRPr>
                <a:solidFill>
                  <a:srgbClr val="FFFFFF"/>
                </a:solidFill>
              </a:defRPr>
            </a:pPr>
          </a:p>
        </p:txBody>
      </p:sp>
      <p:grpSp>
        <p:nvGrpSpPr>
          <p:cNvPr id="129" name="Rettangolo 33"/>
          <p:cNvGrpSpPr/>
          <p:nvPr/>
        </p:nvGrpSpPr>
        <p:grpSpPr>
          <a:xfrm>
            <a:off x="64346" y="4641965"/>
            <a:ext cx="3162972" cy="1329931"/>
            <a:chOff x="0" y="0"/>
            <a:chExt cx="3162970" cy="1329930"/>
          </a:xfrm>
        </p:grpSpPr>
        <p:sp>
          <p:nvSpPr>
            <p:cNvPr id="127" name="Rettangolo"/>
            <p:cNvSpPr/>
            <p:nvPr/>
          </p:nvSpPr>
          <p:spPr>
            <a:xfrm>
              <a:off x="-1" y="-1"/>
              <a:ext cx="3162972" cy="1329932"/>
            </a:xfrm>
            <a:prstGeom prst="rect">
              <a:avLst/>
            </a:prstGeom>
            <a:solidFill>
              <a:srgbClr val="FFD966"/>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28" name="Life is a sum of all your choices"/>
            <p:cNvSpPr txBox="1"/>
            <p:nvPr/>
          </p:nvSpPr>
          <p:spPr>
            <a:xfrm>
              <a:off x="45719" y="498421"/>
              <a:ext cx="3071532" cy="3330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pPr/>
              <a:r>
                <a:t>Life is a sum of all your choices </a:t>
              </a:r>
            </a:p>
          </p:txBody>
        </p:sp>
      </p:grpSp>
      <p:sp>
        <p:nvSpPr>
          <p:cNvPr id="130" name="Freccia su 34"/>
          <p:cNvSpPr/>
          <p:nvPr/>
        </p:nvSpPr>
        <p:spPr>
          <a:xfrm rot="2958497">
            <a:off x="7642176" y="1196063"/>
            <a:ext cx="484633" cy="176297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969"/>
                </a:moveTo>
                <a:lnTo>
                  <a:pt x="10800" y="0"/>
                </a:lnTo>
                <a:lnTo>
                  <a:pt x="21600" y="2969"/>
                </a:lnTo>
                <a:lnTo>
                  <a:pt x="16200" y="2969"/>
                </a:lnTo>
                <a:lnTo>
                  <a:pt x="16200" y="21600"/>
                </a:lnTo>
                <a:lnTo>
                  <a:pt x="5400" y="21600"/>
                </a:lnTo>
                <a:lnTo>
                  <a:pt x="5400" y="2969"/>
                </a:lnTo>
                <a:close/>
              </a:path>
            </a:pathLst>
          </a:custGeom>
          <a:solidFill>
            <a:srgbClr val="B18AD0"/>
          </a:solidFill>
          <a:ln w="12700">
            <a:solidFill>
              <a:srgbClr val="32538F"/>
            </a:solidFill>
            <a:miter/>
          </a:ln>
        </p:spPr>
        <p:txBody>
          <a:bodyPr lIns="45719" rIns="45719" anchor="ctr"/>
          <a:lstStyle/>
          <a:p>
            <a:pPr algn="ctr">
              <a:defRPr>
                <a:solidFill>
                  <a:srgbClr val="FFFFFF"/>
                </a:solidFill>
              </a:defRPr>
            </a:pPr>
          </a:p>
        </p:txBody>
      </p:sp>
      <p:grpSp>
        <p:nvGrpSpPr>
          <p:cNvPr id="133" name="Rettangolo 35"/>
          <p:cNvGrpSpPr/>
          <p:nvPr/>
        </p:nvGrpSpPr>
        <p:grpSpPr>
          <a:xfrm>
            <a:off x="8666660" y="36540"/>
            <a:ext cx="3549308" cy="1516906"/>
            <a:chOff x="0" y="32450"/>
            <a:chExt cx="3549306" cy="1516904"/>
          </a:xfrm>
        </p:grpSpPr>
        <p:sp>
          <p:nvSpPr>
            <p:cNvPr id="131" name="Rettangolo"/>
            <p:cNvSpPr/>
            <p:nvPr/>
          </p:nvSpPr>
          <p:spPr>
            <a:xfrm>
              <a:off x="0" y="32450"/>
              <a:ext cx="3549307" cy="1516905"/>
            </a:xfrm>
            <a:prstGeom prst="rect">
              <a:avLst/>
            </a:prstGeom>
            <a:solidFill>
              <a:srgbClr val="B18AD0"/>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32" name="I think the future is something uncertain that can change from one moment to the next and I am not sure what  I want to do in my future but for now i am focusing on the present and what I have to do now. The future can always change, for sure but I don’t"/>
            <p:cNvSpPr/>
            <p:nvPr/>
          </p:nvSpPr>
          <p:spPr>
            <a:xfrm>
              <a:off x="45719" y="790902"/>
              <a:ext cx="3457868"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200">
                  <a:solidFill>
                    <a:srgbClr val="FFFFFF"/>
                  </a:solidFill>
                </a:defRPr>
              </a:lvl1pPr>
            </a:lstStyle>
            <a:p>
              <a:pPr/>
              <a:r>
                <a:t>I think the future is something uncertain that can change from one moment to the next and I am not sure what  I want to do in my future but for now i am focusing on the present and what I have to do now. The future can always change, for sure but I don’t want to think about it because I am sure that if it commits myself now ,in the future I will have good results </a:t>
              </a:r>
            </a:p>
          </p:txBody>
        </p:sp>
      </p:grpSp>
      <p:sp>
        <p:nvSpPr>
          <p:cNvPr id="134" name="Freccia su 36"/>
          <p:cNvSpPr/>
          <p:nvPr/>
        </p:nvSpPr>
        <p:spPr>
          <a:xfrm>
            <a:off x="6033303" y="1413348"/>
            <a:ext cx="484633" cy="1158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4519"/>
                </a:moveTo>
                <a:lnTo>
                  <a:pt x="10800" y="0"/>
                </a:lnTo>
                <a:lnTo>
                  <a:pt x="21600" y="4519"/>
                </a:lnTo>
                <a:lnTo>
                  <a:pt x="16200" y="4519"/>
                </a:lnTo>
                <a:lnTo>
                  <a:pt x="16200" y="21600"/>
                </a:lnTo>
                <a:lnTo>
                  <a:pt x="5400" y="21600"/>
                </a:lnTo>
                <a:lnTo>
                  <a:pt x="5400" y="4519"/>
                </a:lnTo>
                <a:close/>
              </a:path>
            </a:pathLst>
          </a:custGeom>
          <a:solidFill>
            <a:srgbClr val="E0A4E6"/>
          </a:solidFill>
          <a:ln w="12700">
            <a:solidFill>
              <a:srgbClr val="32538F"/>
            </a:solidFill>
            <a:miter/>
          </a:ln>
        </p:spPr>
        <p:txBody>
          <a:bodyPr lIns="45719" rIns="45719" anchor="ctr"/>
          <a:lstStyle/>
          <a:p>
            <a:pPr algn="ctr">
              <a:defRPr>
                <a:solidFill>
                  <a:srgbClr val="FFFFFF"/>
                </a:solidFill>
              </a:defRPr>
            </a:pPr>
          </a:p>
        </p:txBody>
      </p:sp>
      <p:grpSp>
        <p:nvGrpSpPr>
          <p:cNvPr id="137" name="Rettangolo 37"/>
          <p:cNvGrpSpPr/>
          <p:nvPr/>
        </p:nvGrpSpPr>
        <p:grpSpPr>
          <a:xfrm>
            <a:off x="5118897" y="111702"/>
            <a:ext cx="3058335" cy="1193470"/>
            <a:chOff x="0" y="0"/>
            <a:chExt cx="3058333" cy="1193469"/>
          </a:xfrm>
        </p:grpSpPr>
        <p:sp>
          <p:nvSpPr>
            <p:cNvPr id="135" name="Rettangolo"/>
            <p:cNvSpPr/>
            <p:nvPr/>
          </p:nvSpPr>
          <p:spPr>
            <a:xfrm>
              <a:off x="-1" y="0"/>
              <a:ext cx="3058335" cy="1193470"/>
            </a:xfrm>
            <a:prstGeom prst="rect">
              <a:avLst/>
            </a:prstGeom>
            <a:solidFill>
              <a:srgbClr val="E0A4E6"/>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36" name="Giving is living, if you decide to stop to give there’s nothing more to live for"/>
            <p:cNvSpPr txBox="1"/>
            <p:nvPr/>
          </p:nvSpPr>
          <p:spPr>
            <a:xfrm>
              <a:off x="45719" y="192438"/>
              <a:ext cx="2966895" cy="8085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600">
                  <a:solidFill>
                    <a:srgbClr val="FFFFFF"/>
                  </a:solidFill>
                </a:defRPr>
              </a:lvl1pPr>
            </a:lstStyle>
            <a:p>
              <a:pPr/>
              <a:r>
                <a:t>Giving is living, if you decide to stop to give there’s nothing more to live for </a:t>
              </a:r>
            </a:p>
          </p:txBody>
        </p:sp>
      </p:grpSp>
      <p:sp>
        <p:nvSpPr>
          <p:cNvPr id="138" name="Ovale 40"/>
          <p:cNvSpPr/>
          <p:nvPr/>
        </p:nvSpPr>
        <p:spPr>
          <a:xfrm>
            <a:off x="4844632" y="2754828"/>
            <a:ext cx="2801216" cy="1534421"/>
          </a:xfrm>
          <a:prstGeom prst="ellipse">
            <a:avLst/>
          </a:prstGeom>
          <a:solidFill>
            <a:srgbClr val="000000"/>
          </a:solidFill>
          <a:ln w="12700">
            <a:solidFill>
              <a:srgbClr val="32538F"/>
            </a:solidFill>
            <a:miter/>
          </a:ln>
        </p:spPr>
        <p:txBody>
          <a:bodyPr lIns="45719" rIns="45719" anchor="ctr"/>
          <a:lstStyle/>
          <a:p>
            <a:pPr algn="ctr">
              <a:defRPr>
                <a:solidFill>
                  <a:srgbClr val="FFFFFF"/>
                </a:solidFill>
              </a:defRPr>
            </a:pPr>
          </a:p>
        </p:txBody>
      </p:sp>
      <p:sp>
        <p:nvSpPr>
          <p:cNvPr id="139" name="CasellaDiTesto 41"/>
          <p:cNvSpPr txBox="1"/>
          <p:nvPr/>
        </p:nvSpPr>
        <p:spPr>
          <a:xfrm>
            <a:off x="5399333" y="3235018"/>
            <a:ext cx="1906623" cy="574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3200">
                <a:solidFill>
                  <a:srgbClr val="FFFFFF"/>
                </a:solidFill>
                <a:latin typeface="Stencil"/>
                <a:ea typeface="Stencil"/>
                <a:cs typeface="Stencil"/>
                <a:sym typeface="Stencil"/>
              </a:defRPr>
            </a:lvl1pPr>
          </a:lstStyle>
          <a:p>
            <a:pPr/>
            <a:r>
              <a:t>    LIFE </a:t>
            </a:r>
          </a:p>
        </p:txBody>
      </p:sp>
      <p:sp>
        <p:nvSpPr>
          <p:cNvPr id="140" name="CasellaDiTesto 42"/>
          <p:cNvSpPr txBox="1"/>
          <p:nvPr/>
        </p:nvSpPr>
        <p:spPr>
          <a:xfrm>
            <a:off x="6768514" y="5462549"/>
            <a:ext cx="3680047" cy="21096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solidFill>
                  <a:srgbClr val="FFFFFF"/>
                </a:solidFill>
              </a:defRPr>
            </a:pPr>
            <a:r>
              <a:t>life is done by light and dark, you have to fight because it's hard, you have to change your figure reflection into the mirror, you have to fall and then get up. You can change the direction, because tomorrow the clouds cover the sun and you will fall like a thunderstorm</a:t>
            </a:r>
            <a:br/>
          </a:p>
          <a:p>
            <a:pPr/>
            <a:br>
              <a:rPr sz="1400"/>
            </a:b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di Office">
  <a:themeElements>
    <a:clrScheme name="Tema di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di Office">
  <a:themeElements>
    <a:clrScheme name="Tema di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