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2CD"/>
          </a:solidFill>
        </a:fill>
      </a:tcStyle>
    </a:wholeTbl>
    <a:band2H>
      <a:tcTxStyle b="def" i="def"/>
      <a:tcStyle>
        <a:tcBdr/>
        <a:fill>
          <a:solidFill>
            <a:srgbClr val="FF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/>
          <p:nvPr>
            <p:ph type="title"/>
          </p:nvPr>
        </p:nvSpPr>
        <p:spPr>
          <a:xfrm>
            <a:off x="311708" y="744574"/>
            <a:ext cx="8520601" cy="2052601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pPr/>
            <a:r>
              <a:t>Titolo Testo</a:t>
            </a:r>
          </a:p>
        </p:txBody>
      </p:sp>
      <p:sp>
        <p:nvSpPr>
          <p:cNvPr id="12" name="Corpo livello uno…"/>
          <p:cNvSpPr txBox="1"/>
          <p:nvPr>
            <p:ph type="body" sz="quarter" idx="1"/>
          </p:nvPr>
        </p:nvSpPr>
        <p:spPr>
          <a:xfrm>
            <a:off x="311699" y="2834125"/>
            <a:ext cx="8520602" cy="7926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11699" y="1106125"/>
            <a:ext cx="8520602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2" name="Corpo livello uno…"/>
          <p:cNvSpPr txBox="1"/>
          <p:nvPr>
            <p:ph type="body" sz="half" idx="1"/>
          </p:nvPr>
        </p:nvSpPr>
        <p:spPr>
          <a:xfrm>
            <a:off x="311699" y="3152225"/>
            <a:ext cx="8520602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3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Testo"/>
          <p:cNvSpPr txBox="1"/>
          <p:nvPr>
            <p:ph type="title"/>
          </p:nvPr>
        </p:nvSpPr>
        <p:spPr>
          <a:xfrm>
            <a:off x="311699" y="2150849"/>
            <a:ext cx="8520602" cy="841801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Titolo Testo</a:t>
            </a:r>
          </a:p>
        </p:txBody>
      </p:sp>
      <p:sp>
        <p:nvSpPr>
          <p:cNvPr id="21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29" name="Corpo livello un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38" name="Corpo livello uno…"/>
          <p:cNvSpPr txBox="1"/>
          <p:nvPr>
            <p:ph type="body" sz="half" idx="1"/>
          </p:nvPr>
        </p:nvSpPr>
        <p:spPr>
          <a:xfrm>
            <a:off x="311699" y="1152475"/>
            <a:ext cx="3999902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9" name="Google Shape;23;p5"/>
          <p:cNvSpPr txBox="1"/>
          <p:nvPr>
            <p:ph type="body" sz="half" idx="13"/>
          </p:nvPr>
        </p:nvSpPr>
        <p:spPr>
          <a:xfrm>
            <a:off x="4832399" y="1152475"/>
            <a:ext cx="3999902" cy="3416400"/>
          </a:xfrm>
          <a:prstGeom prst="rect">
            <a:avLst/>
          </a:prstGeom>
        </p:spPr>
        <p:txBody>
          <a:bodyPr/>
          <a:lstStyle/>
          <a:p>
            <a:pPr indent="-317500">
              <a:buSzPts val="1400"/>
              <a:defRPr sz="1400"/>
            </a:pPr>
          </a:p>
        </p:txBody>
      </p:sp>
      <p:sp>
        <p:nvSpPr>
          <p:cNvPr id="40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olo Test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Titolo Testo</a:t>
            </a:r>
          </a:p>
        </p:txBody>
      </p:sp>
      <p:sp>
        <p:nvSpPr>
          <p:cNvPr id="48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olo Testo"/>
          <p:cNvSpPr txBox="1"/>
          <p:nvPr>
            <p:ph type="title"/>
          </p:nvPr>
        </p:nvSpPr>
        <p:spPr>
          <a:xfrm>
            <a:off x="311699" y="555600"/>
            <a:ext cx="2808001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Titolo Testo</a:t>
            </a:r>
          </a:p>
        </p:txBody>
      </p:sp>
      <p:sp>
        <p:nvSpPr>
          <p:cNvPr id="56" name="Corpo livello uno…"/>
          <p:cNvSpPr txBox="1"/>
          <p:nvPr>
            <p:ph type="body" sz="quarter" idx="1"/>
          </p:nvPr>
        </p:nvSpPr>
        <p:spPr>
          <a:xfrm>
            <a:off x="311699" y="1389599"/>
            <a:ext cx="2808001" cy="3179401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7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olo Testo"/>
          <p:cNvSpPr txBox="1"/>
          <p:nvPr>
            <p:ph type="title"/>
          </p:nvPr>
        </p:nvSpPr>
        <p:spPr>
          <a:xfrm>
            <a:off x="490250" y="450149"/>
            <a:ext cx="6367801" cy="4090801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Titolo Testo</a:t>
            </a:r>
          </a:p>
        </p:txBody>
      </p:sp>
      <p:sp>
        <p:nvSpPr>
          <p:cNvPr id="65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-125"/>
            <a:ext cx="4572000" cy="5143501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itolo Testo"/>
          <p:cNvSpPr txBox="1"/>
          <p:nvPr>
            <p:ph type="title"/>
          </p:nvPr>
        </p:nvSpPr>
        <p:spPr>
          <a:xfrm>
            <a:off x="265500" y="1233175"/>
            <a:ext cx="4045200" cy="1482301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Titolo Testo</a:t>
            </a:r>
          </a:p>
        </p:txBody>
      </p:sp>
      <p:sp>
        <p:nvSpPr>
          <p:cNvPr id="74" name="Corpo livello uno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5" name="Google Shape;39;p9"/>
          <p:cNvSpPr txBox="1"/>
          <p:nvPr>
            <p:ph type="body" sz="half" idx="13"/>
          </p:nvPr>
        </p:nvSpPr>
        <p:spPr>
          <a:xfrm>
            <a:off x="4939500" y="724074"/>
            <a:ext cx="3837000" cy="3695102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76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orpo livello uno…"/>
          <p:cNvSpPr txBox="1"/>
          <p:nvPr>
            <p:ph type="body" sz="quarter" idx="1"/>
          </p:nvPr>
        </p:nvSpPr>
        <p:spPr>
          <a:xfrm>
            <a:off x="311699" y="4230575"/>
            <a:ext cx="5998802" cy="605101"/>
          </a:xfrm>
          <a:prstGeom prst="rect">
            <a:avLst/>
          </a:prstGeom>
        </p:spPr>
        <p:txBody>
          <a:bodyPr anchor="ctr"/>
          <a:lstStyle>
            <a:lvl1pPr marL="228600" indent="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4" name="Numero diapositiva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/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Titolo Testo</a:t>
            </a:r>
          </a:p>
        </p:txBody>
      </p:sp>
      <p:sp>
        <p:nvSpPr>
          <p:cNvPr id="3" name="Corpo livello uno…"/>
          <p:cNvSpPr txBox="1"/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/>
          <p:nvPr>
            <p:ph type="sldNum" sz="quarter" idx="2"/>
          </p:nvPr>
        </p:nvSpPr>
        <p:spPr>
          <a:xfrm>
            <a:off x="8684345" y="4700819"/>
            <a:ext cx="336814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spAutoFit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0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54;p13"/>
          <p:cNvSpPr txBox="1"/>
          <p:nvPr>
            <p:ph type="ctrTitle"/>
          </p:nvPr>
        </p:nvSpPr>
        <p:spPr>
          <a:xfrm>
            <a:off x="311707" y="744575"/>
            <a:ext cx="8520602" cy="2052599"/>
          </a:xfrm>
          <a:prstGeom prst="rect">
            <a:avLst/>
          </a:prstGeom>
        </p:spPr>
        <p:txBody>
          <a:bodyPr/>
          <a:lstStyle/>
          <a:p>
            <a:pPr/>
            <a:r>
              <a:t>THE WORLD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60;p14"/>
          <p:cNvGrpSpPr/>
          <p:nvPr/>
        </p:nvGrpSpPr>
        <p:grpSpPr>
          <a:xfrm>
            <a:off x="3210799" y="2119750"/>
            <a:ext cx="2244301" cy="540301"/>
            <a:chOff x="0" y="0"/>
            <a:chExt cx="2244300" cy="540300"/>
          </a:xfrm>
        </p:grpSpPr>
        <p:sp>
          <p:nvSpPr>
            <p:cNvPr id="111" name="Rettangolo"/>
            <p:cNvSpPr/>
            <p:nvPr/>
          </p:nvSpPr>
          <p:spPr>
            <a:xfrm>
              <a:off x="-1" y="-1"/>
              <a:ext cx="2244302" cy="540302"/>
            </a:xfrm>
            <a:prstGeom prst="rect">
              <a:avLst/>
            </a:prstGeom>
            <a:solidFill>
              <a:srgbClr val="00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ctr">
                <a:defRPr sz="2000">
                  <a:latin typeface="Pacifico"/>
                  <a:ea typeface="Pacifico"/>
                  <a:cs typeface="Pacifico"/>
                  <a:sym typeface="Pacifico"/>
                </a:defRPr>
              </a:pPr>
            </a:p>
          </p:txBody>
        </p:sp>
        <p:sp>
          <p:nvSpPr>
            <p:cNvPr id="112" name="THE WORLD"/>
            <p:cNvSpPr txBox="1"/>
            <p:nvPr/>
          </p:nvSpPr>
          <p:spPr>
            <a:xfrm>
              <a:off x="-1" y="-1"/>
              <a:ext cx="2244302" cy="4876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4" tIns="91424" rIns="91424" bIns="91424" numCol="1" anchor="t">
              <a:spAutoFit/>
            </a:bodyPr>
            <a:lstStyle>
              <a:lvl1pPr algn="ctr">
                <a:defRPr sz="2000">
                  <a:latin typeface="Pacifico"/>
                  <a:ea typeface="Pacifico"/>
                  <a:cs typeface="Pacifico"/>
                  <a:sym typeface="Pacifico"/>
                </a:defRPr>
              </a:lvl1pPr>
            </a:lstStyle>
            <a:p>
              <a:pPr/>
              <a:r>
                <a:t>THE WORLD </a:t>
              </a:r>
            </a:p>
          </p:txBody>
        </p:sp>
      </p:grpSp>
      <p:grpSp>
        <p:nvGrpSpPr>
          <p:cNvPr id="116" name="Google Shape;61;p14"/>
          <p:cNvGrpSpPr/>
          <p:nvPr/>
        </p:nvGrpSpPr>
        <p:grpSpPr>
          <a:xfrm>
            <a:off x="311749" y="124674"/>
            <a:ext cx="2244302" cy="2412301"/>
            <a:chOff x="0" y="0"/>
            <a:chExt cx="2244300" cy="2412300"/>
          </a:xfrm>
        </p:grpSpPr>
        <p:sp>
          <p:nvSpPr>
            <p:cNvPr id="114" name="Rettangolo"/>
            <p:cNvSpPr/>
            <p:nvPr/>
          </p:nvSpPr>
          <p:spPr>
            <a:xfrm>
              <a:off x="-1" y="-1"/>
              <a:ext cx="2244302" cy="241230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115" name="The world is your home your curtain where there are empty spaces and abandoned places; the season will change and will see sunrises and sunsets, we will see the leaves fall on the world and you will always have my shoulder where you cry on"/>
            <p:cNvSpPr txBox="1"/>
            <p:nvPr/>
          </p:nvSpPr>
          <p:spPr>
            <a:xfrm>
              <a:off x="-1" y="-1"/>
              <a:ext cx="2244302" cy="24122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4" tIns="91424" rIns="91424" bIns="91424" numCol="1" anchor="t">
              <a:spAutoFit/>
            </a:bodyPr>
            <a:lstStyle/>
            <a:p>
              <a:pPr/>
              <a:r>
                <a:t>The world is your home your curtain where there are empty spaces and abandoned places; the season will change and will see sunrises and sunsets, we will see the leaves fall on the world and you will always have my shoulder where you cry on</a:t>
              </a:r>
            </a:p>
          </p:txBody>
        </p:sp>
      </p:grpSp>
      <p:grpSp>
        <p:nvGrpSpPr>
          <p:cNvPr id="119" name="Google Shape;62;p14"/>
          <p:cNvGrpSpPr/>
          <p:nvPr/>
        </p:nvGrpSpPr>
        <p:grpSpPr>
          <a:xfrm>
            <a:off x="259949" y="3761499"/>
            <a:ext cx="2244302" cy="1193401"/>
            <a:chOff x="0" y="0"/>
            <a:chExt cx="2244300" cy="1193400"/>
          </a:xfrm>
        </p:grpSpPr>
        <p:sp>
          <p:nvSpPr>
            <p:cNvPr id="117" name="Rettangolo"/>
            <p:cNvSpPr/>
            <p:nvPr/>
          </p:nvSpPr>
          <p:spPr>
            <a:xfrm>
              <a:off x="-1" y="-1"/>
              <a:ext cx="2244302" cy="119340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118" name="The best and most beautiful things in the world cannot be seen or touched. You have to feel them with your heart."/>
            <p:cNvSpPr txBox="1"/>
            <p:nvPr/>
          </p:nvSpPr>
          <p:spPr>
            <a:xfrm>
              <a:off x="-1" y="-1"/>
              <a:ext cx="2244302" cy="11930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4" tIns="91424" rIns="91424" bIns="91424" numCol="1" anchor="t">
              <a:spAutoFit/>
            </a:bodyPr>
            <a:lstStyle/>
            <a:p>
              <a:pPr/>
              <a:r>
                <a:t>The best and most beautiful things in the world cannot be seen or touched. You have to feel them with your heart.</a:t>
              </a:r>
            </a:p>
          </p:txBody>
        </p:sp>
      </p:grpSp>
      <p:grpSp>
        <p:nvGrpSpPr>
          <p:cNvPr id="122" name="Google Shape;63;p14"/>
          <p:cNvGrpSpPr/>
          <p:nvPr/>
        </p:nvGrpSpPr>
        <p:grpSpPr>
          <a:xfrm>
            <a:off x="238999" y="2795199"/>
            <a:ext cx="2244302" cy="644101"/>
            <a:chOff x="0" y="0"/>
            <a:chExt cx="2244300" cy="644099"/>
          </a:xfrm>
        </p:grpSpPr>
        <p:sp>
          <p:nvSpPr>
            <p:cNvPr id="120" name="Rettangolo"/>
            <p:cNvSpPr/>
            <p:nvPr/>
          </p:nvSpPr>
          <p:spPr>
            <a:xfrm>
              <a:off x="-1" y="0"/>
              <a:ext cx="2244302" cy="644100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121" name="I have always hope in my dreams."/>
            <p:cNvSpPr txBox="1"/>
            <p:nvPr/>
          </p:nvSpPr>
          <p:spPr>
            <a:xfrm>
              <a:off x="-1" y="0"/>
              <a:ext cx="2244302" cy="5834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4" tIns="91424" rIns="91424" bIns="91424" numCol="1" anchor="t">
              <a:spAutoFit/>
            </a:bodyPr>
            <a:lstStyle/>
            <a:p>
              <a:pPr/>
              <a:r>
                <a:t>I have always hope in my dreams.</a:t>
              </a:r>
            </a:p>
          </p:txBody>
        </p:sp>
      </p:grpSp>
      <p:grpSp>
        <p:nvGrpSpPr>
          <p:cNvPr id="125" name="Google Shape;64;p14"/>
          <p:cNvGrpSpPr/>
          <p:nvPr/>
        </p:nvGrpSpPr>
        <p:grpSpPr>
          <a:xfrm>
            <a:off x="5933199" y="228600"/>
            <a:ext cx="2680801" cy="644100"/>
            <a:chOff x="0" y="0"/>
            <a:chExt cx="2680800" cy="644099"/>
          </a:xfrm>
        </p:grpSpPr>
        <p:sp>
          <p:nvSpPr>
            <p:cNvPr id="123" name="Rettangolo"/>
            <p:cNvSpPr/>
            <p:nvPr/>
          </p:nvSpPr>
          <p:spPr>
            <a:xfrm>
              <a:off x="-1" y="0"/>
              <a:ext cx="2680802" cy="644100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124" name="Our world is life… the happiest of all."/>
            <p:cNvSpPr txBox="1"/>
            <p:nvPr/>
          </p:nvSpPr>
          <p:spPr>
            <a:xfrm>
              <a:off x="-1" y="0"/>
              <a:ext cx="2680802" cy="5834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4" tIns="91424" rIns="91424" bIns="91424" numCol="1" anchor="t">
              <a:spAutoFit/>
            </a:bodyPr>
            <a:lstStyle/>
            <a:p>
              <a:pPr/>
              <a:r>
                <a:t>Our world is life… the happiest of all.</a:t>
              </a:r>
            </a:p>
          </p:txBody>
        </p:sp>
      </p:grpSp>
      <p:grpSp>
        <p:nvGrpSpPr>
          <p:cNvPr id="128" name="Google Shape;65;p14"/>
          <p:cNvGrpSpPr/>
          <p:nvPr/>
        </p:nvGrpSpPr>
        <p:grpSpPr>
          <a:xfrm>
            <a:off x="6390449" y="1210475"/>
            <a:ext cx="2005501" cy="786634"/>
            <a:chOff x="0" y="0"/>
            <a:chExt cx="2005500" cy="786633"/>
          </a:xfrm>
        </p:grpSpPr>
        <p:sp>
          <p:nvSpPr>
            <p:cNvPr id="126" name="Rettangolo"/>
            <p:cNvSpPr/>
            <p:nvPr/>
          </p:nvSpPr>
          <p:spPr>
            <a:xfrm>
              <a:off x="0" y="0"/>
              <a:ext cx="2005501" cy="729901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127" name="Man can be alive in the world without smog."/>
            <p:cNvSpPr txBox="1"/>
            <p:nvPr/>
          </p:nvSpPr>
          <p:spPr>
            <a:xfrm>
              <a:off x="0" y="0"/>
              <a:ext cx="2005501" cy="7866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4" tIns="91424" rIns="91424" bIns="91424" numCol="1" anchor="t">
              <a:spAutoFit/>
            </a:bodyPr>
            <a:lstStyle/>
            <a:p>
              <a:pPr/>
              <a:r>
                <a:t>Man can be alive in the world without smog.</a:t>
              </a:r>
            </a:p>
          </p:txBody>
        </p:sp>
      </p:grpSp>
      <p:grpSp>
        <p:nvGrpSpPr>
          <p:cNvPr id="131" name="Google Shape;66;p14"/>
          <p:cNvGrpSpPr/>
          <p:nvPr/>
        </p:nvGrpSpPr>
        <p:grpSpPr>
          <a:xfrm>
            <a:off x="5943600" y="2265224"/>
            <a:ext cx="2826300" cy="855901"/>
            <a:chOff x="0" y="0"/>
            <a:chExt cx="2826299" cy="855899"/>
          </a:xfrm>
        </p:grpSpPr>
        <p:sp>
          <p:nvSpPr>
            <p:cNvPr id="129" name="Rettangolo"/>
            <p:cNvSpPr/>
            <p:nvPr/>
          </p:nvSpPr>
          <p:spPr>
            <a:xfrm>
              <a:off x="0" y="0"/>
              <a:ext cx="2826300" cy="855900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130" name="Before watching birds flying tell happiness to know how much life is  inside you."/>
            <p:cNvSpPr txBox="1"/>
            <p:nvPr/>
          </p:nvSpPr>
          <p:spPr>
            <a:xfrm>
              <a:off x="0" y="0"/>
              <a:ext cx="2826300" cy="7866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4" tIns="91424" rIns="91424" bIns="91424" numCol="1" anchor="t">
              <a:spAutoFit/>
            </a:bodyPr>
            <a:lstStyle/>
            <a:p>
              <a:pPr/>
              <a:r>
                <a:t>Before watching birds flying tell happiness to know how much life is  inside you.</a:t>
              </a:r>
            </a:p>
          </p:txBody>
        </p:sp>
      </p:grpSp>
      <p:grpSp>
        <p:nvGrpSpPr>
          <p:cNvPr id="134" name="Google Shape;67;p14"/>
          <p:cNvGrpSpPr/>
          <p:nvPr/>
        </p:nvGrpSpPr>
        <p:grpSpPr>
          <a:xfrm>
            <a:off x="6172200" y="3439400"/>
            <a:ext cx="2441700" cy="1515601"/>
            <a:chOff x="0" y="0"/>
            <a:chExt cx="2441699" cy="1515600"/>
          </a:xfrm>
        </p:grpSpPr>
        <p:sp>
          <p:nvSpPr>
            <p:cNvPr id="132" name="Rettangolo"/>
            <p:cNvSpPr/>
            <p:nvPr/>
          </p:nvSpPr>
          <p:spPr>
            <a:xfrm>
              <a:off x="0" y="-1"/>
              <a:ext cx="2441700" cy="151560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133" name="The leaves fall, the birds fly away, the seasons pass, the world changes and the modern heroes, on and  on  transform the darkness into lightness, the show must go on."/>
            <p:cNvSpPr/>
            <p:nvPr/>
          </p:nvSpPr>
          <p:spPr>
            <a:xfrm>
              <a:off x="0" y="-1"/>
              <a:ext cx="2441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4" tIns="91424" rIns="91424" bIns="91424" numCol="1" anchor="t">
              <a:spAutoFit/>
            </a:bodyPr>
            <a:lstStyle/>
            <a:p>
              <a:pPr/>
              <a:r>
                <a:t>The leaves fall, the birds fly away, the seasons pass, the world changes and the modern heroes, on and  on  transform the darkness into lightness, the show must go on.</a:t>
              </a:r>
            </a:p>
          </p:txBody>
        </p:sp>
      </p:grpSp>
      <p:grpSp>
        <p:nvGrpSpPr>
          <p:cNvPr id="137" name="Google Shape;68;p14"/>
          <p:cNvGrpSpPr/>
          <p:nvPr/>
        </p:nvGrpSpPr>
        <p:grpSpPr>
          <a:xfrm>
            <a:off x="3293924" y="3345874"/>
            <a:ext cx="2088601" cy="1283401"/>
            <a:chOff x="0" y="0"/>
            <a:chExt cx="2088600" cy="1283399"/>
          </a:xfrm>
        </p:grpSpPr>
        <p:sp>
          <p:nvSpPr>
            <p:cNvPr id="135" name="Rettangolo"/>
            <p:cNvSpPr/>
            <p:nvPr/>
          </p:nvSpPr>
          <p:spPr>
            <a:xfrm>
              <a:off x="-1" y="0"/>
              <a:ext cx="2088602" cy="1283400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136" name="I watch the moon lost and my make up’s flaking. We try to keep the world because it asks everyday to be helped."/>
            <p:cNvSpPr/>
            <p:nvPr/>
          </p:nvSpPr>
          <p:spPr>
            <a:xfrm>
              <a:off x="-1" y="0"/>
              <a:ext cx="2088602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4" tIns="91424" rIns="91424" bIns="91424" numCol="1" anchor="t">
              <a:spAutoFit/>
            </a:bodyPr>
            <a:lstStyle/>
            <a:p>
              <a:pPr/>
              <a:r>
                <a:t>I watch the moon lost and my make up’s flaking. We try to keep the world because it asks everyday to be helped.</a:t>
              </a:r>
            </a:p>
          </p:txBody>
        </p:sp>
      </p:grpSp>
      <p:grpSp>
        <p:nvGrpSpPr>
          <p:cNvPr id="140" name="Google Shape;69;p14"/>
          <p:cNvGrpSpPr/>
          <p:nvPr/>
        </p:nvGrpSpPr>
        <p:grpSpPr>
          <a:xfrm>
            <a:off x="2909449" y="311725"/>
            <a:ext cx="2327701" cy="976800"/>
            <a:chOff x="0" y="0"/>
            <a:chExt cx="2327699" cy="976799"/>
          </a:xfrm>
        </p:grpSpPr>
        <p:sp>
          <p:nvSpPr>
            <p:cNvPr id="138" name="Rettangolo"/>
            <p:cNvSpPr/>
            <p:nvPr/>
          </p:nvSpPr>
          <p:spPr>
            <a:xfrm>
              <a:off x="0" y="0"/>
              <a:ext cx="2327700" cy="976800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/>
            </a:p>
          </p:txBody>
        </p:sp>
        <p:sp>
          <p:nvSpPr>
            <p:cNvPr id="139" name="Il I get angry I’ll count til three and I think I’m a bird that flies free in the sky."/>
            <p:cNvSpPr txBox="1"/>
            <p:nvPr/>
          </p:nvSpPr>
          <p:spPr>
            <a:xfrm>
              <a:off x="0" y="0"/>
              <a:ext cx="2327700" cy="7866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24" tIns="91424" rIns="91424" bIns="91424" numCol="1" anchor="t">
              <a:spAutoFit/>
            </a:bodyPr>
            <a:lstStyle/>
            <a:p>
              <a:pPr/>
              <a:r>
                <a:t>Il I get angry I’ll count til three and I think I’m a bird that flies free in the sky.</a:t>
              </a:r>
            </a:p>
          </p:txBody>
        </p:sp>
      </p:grpSp>
      <p:sp>
        <p:nvSpPr>
          <p:cNvPr id="141" name="Google Shape;70;p14"/>
          <p:cNvSpPr/>
          <p:nvPr/>
        </p:nvSpPr>
        <p:spPr>
          <a:xfrm flipV="1">
            <a:off x="4334219" y="1423450"/>
            <a:ext cx="1" cy="696301"/>
          </a:xfrm>
          <a:prstGeom prst="line">
            <a:avLst/>
          </a:prstGeom>
          <a:ln>
            <a:solidFill>
              <a:schemeClr val="accent2">
                <a:lumOff val="21764"/>
              </a:schemeClr>
            </a:solidFill>
            <a:tailEnd type="triangle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42" name="Google Shape;71;p14"/>
          <p:cNvSpPr/>
          <p:nvPr/>
        </p:nvSpPr>
        <p:spPr>
          <a:xfrm flipV="1">
            <a:off x="5101925" y="1008025"/>
            <a:ext cx="935101" cy="1018200"/>
          </a:xfrm>
          <a:prstGeom prst="line">
            <a:avLst/>
          </a:prstGeom>
          <a:ln>
            <a:solidFill>
              <a:schemeClr val="accent2">
                <a:lumOff val="21764"/>
              </a:schemeClr>
            </a:solidFill>
            <a:tailEnd type="triangle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43" name="Google Shape;72;p14"/>
          <p:cNvSpPr/>
          <p:nvPr/>
        </p:nvSpPr>
        <p:spPr>
          <a:xfrm flipV="1">
            <a:off x="5548750" y="1589749"/>
            <a:ext cx="696301" cy="519601"/>
          </a:xfrm>
          <a:prstGeom prst="line">
            <a:avLst/>
          </a:prstGeom>
          <a:ln>
            <a:solidFill>
              <a:schemeClr val="accent2">
                <a:lumOff val="21764"/>
              </a:schemeClr>
            </a:solidFill>
            <a:tailEnd type="triangle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50" name="Google Shape;73;p14"/>
          <p:cNvSpPr/>
          <p:nvPr/>
        </p:nvSpPr>
        <p:spPr>
          <a:xfrm>
            <a:off x="5455128" y="2502449"/>
            <a:ext cx="483710" cy="485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ln>
            <a:solidFill>
              <a:schemeClr val="accent2">
                <a:lumOff val="21764"/>
              </a:schemeClr>
            </a:solidFill>
            <a:tailEnd type="triangle"/>
          </a:ln>
        </p:spPr>
        <p:txBody>
          <a:bodyPr/>
          <a:lstStyle/>
          <a:p>
            <a:pPr/>
          </a:p>
        </p:txBody>
      </p:sp>
      <p:sp>
        <p:nvSpPr>
          <p:cNvPr id="145" name="Google Shape;74;p14"/>
          <p:cNvSpPr/>
          <p:nvPr/>
        </p:nvSpPr>
        <p:spPr>
          <a:xfrm>
            <a:off x="5299374" y="2774375"/>
            <a:ext cx="800101" cy="1132501"/>
          </a:xfrm>
          <a:prstGeom prst="line">
            <a:avLst/>
          </a:prstGeom>
          <a:ln>
            <a:solidFill>
              <a:schemeClr val="accent2">
                <a:lumOff val="21764"/>
              </a:schemeClr>
            </a:solidFill>
            <a:tailEnd type="triangle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46" name="Google Shape;75;p14"/>
          <p:cNvSpPr/>
          <p:nvPr/>
        </p:nvSpPr>
        <p:spPr>
          <a:xfrm flipH="1">
            <a:off x="4197949" y="2660050"/>
            <a:ext cx="135001" cy="540301"/>
          </a:xfrm>
          <a:prstGeom prst="line">
            <a:avLst/>
          </a:prstGeom>
          <a:ln>
            <a:solidFill>
              <a:schemeClr val="accent2">
                <a:lumOff val="21764"/>
              </a:schemeClr>
            </a:solidFill>
            <a:tailEnd type="triangle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47" name="Google Shape;76;p14"/>
          <p:cNvSpPr/>
          <p:nvPr/>
        </p:nvSpPr>
        <p:spPr>
          <a:xfrm flipH="1">
            <a:off x="2608074" y="2888675"/>
            <a:ext cx="862501" cy="1174201"/>
          </a:xfrm>
          <a:prstGeom prst="line">
            <a:avLst/>
          </a:prstGeom>
          <a:ln>
            <a:solidFill>
              <a:schemeClr val="accent2">
                <a:lumOff val="21764"/>
              </a:schemeClr>
            </a:solidFill>
            <a:tailEnd type="triangle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48" name="Google Shape;77;p14"/>
          <p:cNvSpPr/>
          <p:nvPr/>
        </p:nvSpPr>
        <p:spPr>
          <a:xfrm flipH="1" flipV="1">
            <a:off x="2680749" y="1600199"/>
            <a:ext cx="696301" cy="457201"/>
          </a:xfrm>
          <a:prstGeom prst="line">
            <a:avLst/>
          </a:prstGeom>
          <a:ln>
            <a:solidFill>
              <a:schemeClr val="accent2">
                <a:lumOff val="21764"/>
              </a:schemeClr>
            </a:solidFill>
            <a:tailEnd type="triangle"/>
          </a:ln>
        </p:spPr>
        <p:txBody>
          <a:bodyPr lIns="0" tIns="0" rIns="0" bIns="0"/>
          <a:lstStyle/>
          <a:p>
            <a:pPr/>
          </a:p>
        </p:txBody>
      </p:sp>
      <p:sp>
        <p:nvSpPr>
          <p:cNvPr id="151" name="Google Shape;78;p14"/>
          <p:cNvSpPr/>
          <p:nvPr/>
        </p:nvSpPr>
        <p:spPr>
          <a:xfrm>
            <a:off x="2488090" y="2659896"/>
            <a:ext cx="741709" cy="1815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0" y="21600"/>
                </a:lnTo>
              </a:path>
            </a:pathLst>
          </a:custGeom>
          <a:ln>
            <a:solidFill>
              <a:schemeClr val="accent2">
                <a:lumOff val="21764"/>
              </a:schemeClr>
            </a:solidFill>
            <a:tailEnd type="triangle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