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Titolo Testo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21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Testo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Titolo Testo</a:t>
            </a:r>
          </a:p>
        </p:txBody>
      </p:sp>
      <p:sp>
        <p:nvSpPr>
          <p:cNvPr id="30" name="Corpo livello uno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9" name="Corpo livello uno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Testo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48" name="Corpo livello uno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5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olo Testo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Titolo Testo</a:t>
            </a:r>
          </a:p>
        </p:txBody>
      </p:sp>
      <p:sp>
        <p:nvSpPr>
          <p:cNvPr id="73" name="Corpo livello uno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4" name="Text Placeholder 3"/>
          <p:cNvSpPr/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olo Testo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Titolo Testo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Corpo livello uno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503" y="109450"/>
            <a:ext cx="12061767" cy="668343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7" name="Sun 7"/>
          <p:cNvGrpSpPr/>
          <p:nvPr/>
        </p:nvGrpSpPr>
        <p:grpSpPr>
          <a:xfrm>
            <a:off x="3943286" y="1522163"/>
            <a:ext cx="3700448" cy="3507972"/>
            <a:chOff x="0" y="0"/>
            <a:chExt cx="3700446" cy="3507971"/>
          </a:xfrm>
        </p:grpSpPr>
        <p:sp>
          <p:nvSpPr>
            <p:cNvPr id="95" name="Forma"/>
            <p:cNvSpPr/>
            <p:nvPr/>
          </p:nvSpPr>
          <p:spPr>
            <a:xfrm>
              <a:off x="0" y="-1"/>
              <a:ext cx="3700448" cy="3507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lnTo>
                    <a:pt x="17242" y="12350"/>
                  </a:lnTo>
                  <a:lnTo>
                    <a:pt x="17242" y="9250"/>
                  </a:lnTo>
                  <a:close/>
                  <a:moveTo>
                    <a:pt x="18436" y="3163"/>
                  </a:moveTo>
                  <a:lnTo>
                    <a:pt x="16451" y="7341"/>
                  </a:lnTo>
                  <a:lnTo>
                    <a:pt x="14259" y="5149"/>
                  </a:lnTo>
                  <a:close/>
                  <a:moveTo>
                    <a:pt x="10800" y="0"/>
                  </a:moveTo>
                  <a:lnTo>
                    <a:pt x="12350" y="4358"/>
                  </a:lnTo>
                  <a:lnTo>
                    <a:pt x="9250" y="4358"/>
                  </a:lnTo>
                  <a:close/>
                  <a:moveTo>
                    <a:pt x="3163" y="3163"/>
                  </a:moveTo>
                  <a:lnTo>
                    <a:pt x="7341" y="5149"/>
                  </a:lnTo>
                  <a:lnTo>
                    <a:pt x="5149" y="7341"/>
                  </a:lnTo>
                  <a:close/>
                  <a:moveTo>
                    <a:pt x="0" y="10800"/>
                  </a:moveTo>
                  <a:lnTo>
                    <a:pt x="4358" y="9250"/>
                  </a:lnTo>
                  <a:lnTo>
                    <a:pt x="4358" y="12350"/>
                  </a:lnTo>
                  <a:close/>
                  <a:moveTo>
                    <a:pt x="3163" y="18436"/>
                  </a:moveTo>
                  <a:lnTo>
                    <a:pt x="5149" y="14259"/>
                  </a:lnTo>
                  <a:lnTo>
                    <a:pt x="7341" y="16451"/>
                  </a:lnTo>
                  <a:close/>
                  <a:moveTo>
                    <a:pt x="10800" y="21600"/>
                  </a:moveTo>
                  <a:lnTo>
                    <a:pt x="9250" y="17242"/>
                  </a:lnTo>
                  <a:lnTo>
                    <a:pt x="12350" y="17242"/>
                  </a:lnTo>
                  <a:close/>
                  <a:moveTo>
                    <a:pt x="18436" y="18436"/>
                  </a:moveTo>
                  <a:lnTo>
                    <a:pt x="14259" y="16451"/>
                  </a:lnTo>
                  <a:lnTo>
                    <a:pt x="16451" y="14259"/>
                  </a:lnTo>
                  <a:close/>
                  <a:moveTo>
                    <a:pt x="5400" y="10800"/>
                  </a:moveTo>
                  <a:cubicBezTo>
                    <a:pt x="5400" y="7818"/>
                    <a:pt x="7818" y="5400"/>
                    <a:pt x="10800" y="5400"/>
                  </a:cubicBezTo>
                  <a:cubicBezTo>
                    <a:pt x="13782" y="5400"/>
                    <a:pt x="16200" y="7818"/>
                    <a:pt x="16200" y="10800"/>
                  </a:cubicBezTo>
                  <a:cubicBezTo>
                    <a:pt x="16200" y="13782"/>
                    <a:pt x="13782" y="16200"/>
                    <a:pt x="10800" y="16200"/>
                  </a:cubicBezTo>
                  <a:cubicBezTo>
                    <a:pt x="7818" y="16200"/>
                    <a:pt x="5400" y="13782"/>
                    <a:pt x="540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solidFill>
                <a:srgbClr val="42719B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6" name="HOPE"/>
            <p:cNvSpPr txBox="1"/>
            <p:nvPr/>
          </p:nvSpPr>
          <p:spPr>
            <a:xfrm>
              <a:off x="1241803" y="1479665"/>
              <a:ext cx="1216841" cy="548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3000">
                  <a:solidFill>
                    <a:srgbClr val="FFFFFF"/>
                  </a:solidFill>
                  <a:latin typeface="Broadway"/>
                  <a:ea typeface="Broadway"/>
                  <a:cs typeface="Broadway"/>
                  <a:sym typeface="Broadway"/>
                </a:defRPr>
              </a:lvl1pPr>
            </a:lstStyle>
            <a:p>
              <a:pPr/>
              <a:r>
                <a:t>HOPE</a:t>
              </a:r>
            </a:p>
          </p:txBody>
        </p:sp>
      </p:grpSp>
      <p:sp>
        <p:nvSpPr>
          <p:cNvPr id="98" name="TextBox 18"/>
          <p:cNvSpPr txBox="1"/>
          <p:nvPr/>
        </p:nvSpPr>
        <p:spPr>
          <a:xfrm>
            <a:off x="419793" y="207815"/>
            <a:ext cx="2527069" cy="1488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>
                <a:solidFill>
                  <a:srgbClr val="FFFFFF"/>
                </a:solidFill>
                <a:latin typeface="Algerian"/>
                <a:ea typeface="Algerian"/>
                <a:cs typeface="Algerian"/>
                <a:sym typeface="Algerian"/>
              </a:defRPr>
            </a:pPr>
            <a:r>
              <a:t>TWO HEARTS ALL ALONG BELIEVE TO RISE  UP FLYING AS BIRDS IN DIFFERENT </a:t>
            </a:r>
            <a:r>
              <a:t>DIRECTIONS</a:t>
            </a:r>
          </a:p>
        </p:txBody>
      </p:sp>
      <p:sp>
        <p:nvSpPr>
          <p:cNvPr id="99" name="TextBox 19"/>
          <p:cNvSpPr txBox="1"/>
          <p:nvPr/>
        </p:nvSpPr>
        <p:spPr>
          <a:xfrm>
            <a:off x="419791" y="5696987"/>
            <a:ext cx="4749409" cy="929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Castellar"/>
                <a:ea typeface="Castellar"/>
                <a:cs typeface="Castellar"/>
                <a:sym typeface="Castellar"/>
              </a:defRPr>
            </a:lvl1pPr>
          </a:lstStyle>
          <a:p>
            <a:pPr/>
            <a:r>
              <a:t>LIFE IS MADE OF DIFFERENT DIRECTIONS DON’T GIVE UP AND KEEP  BELIEVING   IN YOU</a:t>
            </a:r>
          </a:p>
        </p:txBody>
      </p:sp>
      <p:sp>
        <p:nvSpPr>
          <p:cNvPr id="100" name="TextBox 20"/>
          <p:cNvSpPr txBox="1"/>
          <p:nvPr/>
        </p:nvSpPr>
        <p:spPr>
          <a:xfrm>
            <a:off x="5783175" y="5370434"/>
            <a:ext cx="4601483" cy="967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solidFill>
                  <a:srgbClr val="FFFFFF"/>
                </a:solidFill>
                <a:latin typeface="Engravers MT"/>
                <a:ea typeface="Engravers MT"/>
                <a:cs typeface="Engravers MT"/>
                <a:sym typeface="Engravers MT"/>
              </a:defRPr>
            </a:lvl1pPr>
          </a:lstStyle>
          <a:p>
            <a:pPr/>
            <a:r>
              <a:t>WHEN YOU ARE LOW IN SPIRITS THE ONLY ONE WHO CAN HELP YOU IS YOURSELF</a:t>
            </a:r>
          </a:p>
        </p:txBody>
      </p:sp>
      <p:sp>
        <p:nvSpPr>
          <p:cNvPr id="101" name="TextBox 21"/>
          <p:cNvSpPr txBox="1"/>
          <p:nvPr/>
        </p:nvSpPr>
        <p:spPr>
          <a:xfrm>
            <a:off x="7463443" y="551408"/>
            <a:ext cx="2757057" cy="1259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>
                <a:solidFill>
                  <a:srgbClr val="FFFFFF"/>
                </a:solidFill>
                <a:latin typeface="Bernard MT Condensed"/>
                <a:ea typeface="Bernard MT Condensed"/>
                <a:cs typeface="Bernard MT Condensed"/>
                <a:sym typeface="Bernard MT Condensed"/>
              </a:defRPr>
            </a:pPr>
            <a:r>
              <a:t>ALL THIS TIME IT HAS BEEN HARD </a:t>
            </a:r>
            <a:r>
              <a:t>BUT I DON’T WANT TO</a:t>
            </a:r>
            <a:r>
              <a:t> G</a:t>
            </a:r>
            <a:r>
              <a:t>IVE UP</a:t>
            </a:r>
          </a:p>
        </p:txBody>
      </p:sp>
      <p:sp>
        <p:nvSpPr>
          <p:cNvPr id="102" name="TextBox 22"/>
          <p:cNvSpPr txBox="1"/>
          <p:nvPr/>
        </p:nvSpPr>
        <p:spPr>
          <a:xfrm>
            <a:off x="8412511" y="1770615"/>
            <a:ext cx="2847078" cy="1488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solidFill>
                  <a:srgbClr val="FFFFFF"/>
                </a:solidFill>
                <a:latin typeface="Berlin Sans FB Demi"/>
                <a:ea typeface="Berlin Sans FB Demi"/>
                <a:cs typeface="Berlin Sans FB Demi"/>
                <a:sym typeface="Berlin Sans FB Demi"/>
              </a:defRPr>
            </a:lvl1pPr>
          </a:lstStyle>
          <a:p>
            <a:pPr/>
            <a:r>
              <a:t>THE REASON WHY I’M HOLDING YOU, IS THAT I WANT TO TELL YOU: DON’T GIVE UP, YOU CAN COUNT ON ME</a:t>
            </a:r>
          </a:p>
        </p:txBody>
      </p:sp>
      <p:sp>
        <p:nvSpPr>
          <p:cNvPr id="103" name="TextBox 23"/>
          <p:cNvSpPr txBox="1"/>
          <p:nvPr/>
        </p:nvSpPr>
        <p:spPr>
          <a:xfrm>
            <a:off x="3683780" y="562826"/>
            <a:ext cx="3020434" cy="59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i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LIFE IS MADE OF DIFFERENT </a:t>
            </a:r>
            <a:r>
              <a:t>DIRECTIONS</a:t>
            </a:r>
            <a:r>
              <a:t> </a:t>
            </a:r>
          </a:p>
        </p:txBody>
      </p:sp>
      <p:sp>
        <p:nvSpPr>
          <p:cNvPr id="104" name="TextBox 25"/>
          <p:cNvSpPr txBox="1"/>
          <p:nvPr/>
        </p:nvSpPr>
        <p:spPr>
          <a:xfrm>
            <a:off x="10311939" y="5105923"/>
            <a:ext cx="751171" cy="34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2000"/>
            </a:lvl1pPr>
          </a:lstStyle>
          <a:p>
            <a:pPr/>
            <a:r>
              <a:t>Marta</a:t>
            </a:r>
          </a:p>
        </p:txBody>
      </p:sp>
      <p:sp>
        <p:nvSpPr>
          <p:cNvPr id="105" name="TextBox 28"/>
          <p:cNvSpPr txBox="1"/>
          <p:nvPr/>
        </p:nvSpPr>
        <p:spPr>
          <a:xfrm>
            <a:off x="7333919" y="3337705"/>
            <a:ext cx="576174" cy="3401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2000">
                <a:solidFill>
                  <a:srgbClr val="FF0000"/>
                </a:solidFill>
              </a:defRPr>
            </a:lvl1pPr>
          </a:lstStyle>
          <a:p>
            <a:pPr/>
            <a:r>
              <a:t>Luca</a:t>
            </a:r>
          </a:p>
        </p:txBody>
      </p:sp>
      <p:sp>
        <p:nvSpPr>
          <p:cNvPr id="106" name="TextBox 29"/>
          <p:cNvSpPr txBox="1"/>
          <p:nvPr/>
        </p:nvSpPr>
        <p:spPr>
          <a:xfrm>
            <a:off x="7782901" y="3619729"/>
            <a:ext cx="1016705" cy="34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2000"/>
            </a:lvl1pPr>
          </a:lstStyle>
          <a:p>
            <a:pPr/>
            <a:r>
              <a:t>Eleonora</a:t>
            </a:r>
          </a:p>
        </p:txBody>
      </p:sp>
      <p:sp>
        <p:nvSpPr>
          <p:cNvPr id="107" name="TextBox 30"/>
          <p:cNvSpPr txBox="1"/>
          <p:nvPr/>
        </p:nvSpPr>
        <p:spPr>
          <a:xfrm>
            <a:off x="8440819" y="3968746"/>
            <a:ext cx="971809" cy="3401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2000">
                <a:solidFill>
                  <a:srgbClr val="FF0000"/>
                </a:solidFill>
              </a:defRPr>
            </a:lvl1pPr>
          </a:lstStyle>
          <a:p>
            <a:pPr/>
            <a:r>
              <a:t>Gabriele</a:t>
            </a:r>
          </a:p>
        </p:txBody>
      </p:sp>
      <p:sp>
        <p:nvSpPr>
          <p:cNvPr id="108" name="TextBox 31"/>
          <p:cNvSpPr txBox="1"/>
          <p:nvPr/>
        </p:nvSpPr>
        <p:spPr>
          <a:xfrm>
            <a:off x="9224962" y="4295175"/>
            <a:ext cx="886729" cy="34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2000"/>
            </a:lvl1pPr>
          </a:lstStyle>
          <a:p>
            <a:pPr/>
            <a:r>
              <a:t>Sabrina</a:t>
            </a:r>
          </a:p>
        </p:txBody>
      </p:sp>
      <p:sp>
        <p:nvSpPr>
          <p:cNvPr id="109" name="TextBox 32"/>
          <p:cNvSpPr txBox="1"/>
          <p:nvPr/>
        </p:nvSpPr>
        <p:spPr>
          <a:xfrm>
            <a:off x="9746099" y="4717574"/>
            <a:ext cx="817275" cy="34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2000">
                <a:solidFill>
                  <a:srgbClr val="FF0000"/>
                </a:solidFill>
              </a:defRPr>
            </a:lvl1pPr>
          </a:lstStyle>
          <a:p>
            <a:pPr/>
            <a:r>
              <a:t>Alessia</a:t>
            </a:r>
          </a:p>
        </p:txBody>
      </p:sp>
      <p:sp>
        <p:nvSpPr>
          <p:cNvPr id="110" name="TextBox 33"/>
          <p:cNvSpPr txBox="1"/>
          <p:nvPr/>
        </p:nvSpPr>
        <p:spPr>
          <a:xfrm>
            <a:off x="11107588" y="5832099"/>
            <a:ext cx="577167" cy="34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2000"/>
            </a:lvl1pPr>
          </a:lstStyle>
          <a:p>
            <a:pPr/>
            <a:r>
              <a:t>Iside</a:t>
            </a:r>
          </a:p>
        </p:txBody>
      </p:sp>
      <p:sp>
        <p:nvSpPr>
          <p:cNvPr id="111" name="TextBox 34"/>
          <p:cNvSpPr txBox="1"/>
          <p:nvPr/>
        </p:nvSpPr>
        <p:spPr>
          <a:xfrm>
            <a:off x="10795643" y="5469011"/>
            <a:ext cx="538843" cy="34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2000">
                <a:solidFill>
                  <a:srgbClr val="FF0000"/>
                </a:solidFill>
              </a:defRPr>
            </a:lvl1pPr>
          </a:lstStyle>
          <a:p>
            <a:pPr/>
            <a:r>
              <a:t>Asia</a:t>
            </a:r>
          </a:p>
        </p:txBody>
      </p:sp>
      <p:sp>
        <p:nvSpPr>
          <p:cNvPr id="112" name="TextBox 35"/>
          <p:cNvSpPr txBox="1"/>
          <p:nvPr/>
        </p:nvSpPr>
        <p:spPr>
          <a:xfrm>
            <a:off x="448886" y="2102219"/>
            <a:ext cx="3699164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FFFFFF"/>
                </a:solidFill>
                <a:latin typeface="Goudy Stout"/>
                <a:ea typeface="Goudy Stout"/>
                <a:cs typeface="Goudy Stout"/>
                <a:sym typeface="Goudy Stout"/>
              </a:defRPr>
            </a:lvl1pPr>
          </a:lstStyle>
          <a:p>
            <a:pPr/>
            <a:r>
              <a:t>I HOPE IN LIVING </a:t>
            </a:r>
          </a:p>
        </p:txBody>
      </p:sp>
      <p:sp>
        <p:nvSpPr>
          <p:cNvPr id="113" name="TextBox 24"/>
          <p:cNvSpPr txBox="1"/>
          <p:nvPr/>
        </p:nvSpPr>
        <p:spPr>
          <a:xfrm>
            <a:off x="508315" y="3276150"/>
            <a:ext cx="3084028" cy="77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Copperplate Gothic Light"/>
                <a:ea typeface="Copperplate Gothic Light"/>
                <a:cs typeface="Copperplate Gothic Light"/>
                <a:sym typeface="Copperplate Gothic Light"/>
              </a:defRPr>
            </a:lvl1pPr>
          </a:lstStyle>
          <a:p>
            <a:pPr/>
            <a:r>
              <a:t>WE ARE LIKE BIRDS THAT ALWAYS HOPE TO STAY HIGH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