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0071100" cy="5664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" name="Shape 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755331" y="1759573"/>
            <a:ext cx="8560437" cy="1214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1510664" y="3209712"/>
            <a:ext cx="7049771" cy="1447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9383712" y="5165725"/>
            <a:ext cx="190501" cy="19564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</a:tabLst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34290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34290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34290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34290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34290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4290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290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4290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Linea"/>
          <p:cNvSpPr/>
          <p:nvPr/>
        </p:nvSpPr>
        <p:spPr>
          <a:xfrm flipH="1">
            <a:off x="581918" y="1613621"/>
            <a:ext cx="2314136" cy="388378"/>
          </a:xfrm>
          <a:prstGeom prst="line">
            <a:avLst/>
          </a:prstGeom>
          <a:ln>
            <a:solidFill>
              <a:srgbClr val="3465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" name="Linea"/>
          <p:cNvSpPr/>
          <p:nvPr/>
        </p:nvSpPr>
        <p:spPr>
          <a:xfrm flipH="1">
            <a:off x="3141069" y="2219517"/>
            <a:ext cx="340127" cy="594799"/>
          </a:xfrm>
          <a:prstGeom prst="line">
            <a:avLst/>
          </a:prstGeom>
          <a:ln>
            <a:solidFill>
              <a:srgbClr val="3465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4" name="Linea"/>
          <p:cNvSpPr/>
          <p:nvPr/>
        </p:nvSpPr>
        <p:spPr>
          <a:xfrm>
            <a:off x="4269946" y="591829"/>
            <a:ext cx="122483" cy="2632414"/>
          </a:xfrm>
          <a:prstGeom prst="line">
            <a:avLst/>
          </a:prstGeom>
          <a:ln>
            <a:solidFill>
              <a:srgbClr val="3465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5" name="Linea"/>
          <p:cNvSpPr/>
          <p:nvPr/>
        </p:nvSpPr>
        <p:spPr>
          <a:xfrm>
            <a:off x="4248148" y="1223961"/>
            <a:ext cx="144465" cy="1368428"/>
          </a:xfrm>
          <a:prstGeom prst="line">
            <a:avLst/>
          </a:prstGeom>
          <a:ln>
            <a:solidFill>
              <a:srgbClr val="3465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6" name="Linea"/>
          <p:cNvSpPr/>
          <p:nvPr/>
        </p:nvSpPr>
        <p:spPr>
          <a:xfrm>
            <a:off x="5605841" y="1327213"/>
            <a:ext cx="499077" cy="1594820"/>
          </a:xfrm>
          <a:prstGeom prst="line">
            <a:avLst/>
          </a:prstGeom>
          <a:ln>
            <a:solidFill>
              <a:srgbClr val="3465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7" name="Linea"/>
          <p:cNvSpPr/>
          <p:nvPr/>
        </p:nvSpPr>
        <p:spPr>
          <a:xfrm>
            <a:off x="6635375" y="1586721"/>
            <a:ext cx="985650" cy="1390331"/>
          </a:xfrm>
          <a:prstGeom prst="line">
            <a:avLst/>
          </a:prstGeom>
          <a:ln>
            <a:solidFill>
              <a:srgbClr val="3465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8" name="Linea"/>
          <p:cNvSpPr/>
          <p:nvPr/>
        </p:nvSpPr>
        <p:spPr>
          <a:xfrm>
            <a:off x="6228234" y="488950"/>
            <a:ext cx="144464" cy="1554164"/>
          </a:xfrm>
          <a:prstGeom prst="line">
            <a:avLst/>
          </a:prstGeom>
          <a:ln>
            <a:solidFill>
              <a:srgbClr val="3465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9" name="Linea"/>
          <p:cNvSpPr/>
          <p:nvPr/>
        </p:nvSpPr>
        <p:spPr>
          <a:xfrm flipH="1">
            <a:off x="1907786" y="1877883"/>
            <a:ext cx="985423" cy="1589538"/>
          </a:xfrm>
          <a:prstGeom prst="line">
            <a:avLst/>
          </a:prstGeom>
          <a:ln>
            <a:solidFill>
              <a:srgbClr val="3465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0" name="Linea"/>
          <p:cNvSpPr/>
          <p:nvPr/>
        </p:nvSpPr>
        <p:spPr>
          <a:xfrm>
            <a:off x="6744902" y="1654801"/>
            <a:ext cx="2278109" cy="498191"/>
          </a:xfrm>
          <a:prstGeom prst="line">
            <a:avLst/>
          </a:prstGeom>
          <a:ln>
            <a:solidFill>
              <a:srgbClr val="3465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1" name="I’m afraid of the dark when there is no one else around . I don’t what to see a ghost."/>
          <p:cNvSpPr txBox="1"/>
          <p:nvPr/>
        </p:nvSpPr>
        <p:spPr>
          <a:xfrm>
            <a:off x="11059" y="1999702"/>
            <a:ext cx="1278427" cy="2337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44500" algn="l"/>
                <a:tab pos="889000" algn="l"/>
                <a:tab pos="13462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I’m afraid of the dark when there is no one else around . I don’t what to see a ghost.</a:t>
            </a:r>
          </a:p>
        </p:txBody>
      </p:sp>
      <p:sp>
        <p:nvSpPr>
          <p:cNvPr id="32" name="In my mind there is a wonderful thing: the Earth.When I a look at it I say:”how beautiful it is ."/>
          <p:cNvSpPr txBox="1"/>
          <p:nvPr/>
        </p:nvSpPr>
        <p:spPr>
          <a:xfrm>
            <a:off x="1413423" y="3543427"/>
            <a:ext cx="1349866" cy="2230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44500" algn="l"/>
                <a:tab pos="889000" algn="l"/>
                <a:tab pos="1346200" algn="l"/>
              </a:tabLst>
              <a:defRPr sz="17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 my mind there is a wonderful thing: the Earth.When I a look at it I say:”how beautiful it is .</a:t>
            </a:r>
          </a:p>
        </p:txBody>
      </p:sp>
      <p:sp>
        <p:nvSpPr>
          <p:cNvPr id="33" name="The world is life"/>
          <p:cNvSpPr txBox="1"/>
          <p:nvPr/>
        </p:nvSpPr>
        <p:spPr>
          <a:xfrm>
            <a:off x="2335762" y="2869643"/>
            <a:ext cx="1205402" cy="597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44500" algn="l"/>
                <a:tab pos="8890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The world is life</a:t>
            </a:r>
          </a:p>
        </p:txBody>
      </p:sp>
      <p:sp>
        <p:nvSpPr>
          <p:cNvPr id="34" name="The earth is full of rain, I want to live in a world without missing ,…"/>
          <p:cNvSpPr txBox="1"/>
          <p:nvPr/>
        </p:nvSpPr>
        <p:spPr>
          <a:xfrm>
            <a:off x="3753399" y="3297363"/>
            <a:ext cx="1349865" cy="1840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>
              <a:tabLst>
                <a:tab pos="444500" algn="l"/>
                <a:tab pos="889000" algn="l"/>
                <a:tab pos="13462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The earth is full of rain, I want to live in a world without missing ,</a:t>
            </a:r>
          </a:p>
          <a:p>
            <a:pPr>
              <a:tabLst>
                <a:tab pos="444500" algn="l"/>
                <a:tab pos="889000" algn="l"/>
                <a:tab pos="1346200" algn="l"/>
              </a:tabLst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peaces</a:t>
            </a:r>
          </a:p>
        </p:txBody>
      </p:sp>
      <p:sp>
        <p:nvSpPr>
          <p:cNvPr id="35" name="The earth is like life you must  have the courage to face it."/>
          <p:cNvSpPr txBox="1"/>
          <p:nvPr/>
        </p:nvSpPr>
        <p:spPr>
          <a:xfrm>
            <a:off x="5724379" y="2933825"/>
            <a:ext cx="1278427" cy="159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44500" algn="l"/>
                <a:tab pos="889000" algn="l"/>
                <a:tab pos="13462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The earth is like life you must  have the courage to face it.</a:t>
            </a:r>
          </a:p>
        </p:txBody>
      </p:sp>
      <p:sp>
        <p:nvSpPr>
          <p:cNvPr id="36" name="Nature always wears the colors of the spirit"/>
          <p:cNvSpPr txBox="1"/>
          <p:nvPr/>
        </p:nvSpPr>
        <p:spPr>
          <a:xfrm>
            <a:off x="7718975" y="3052889"/>
            <a:ext cx="989502" cy="1840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44500" algn="l"/>
                <a:tab pos="8890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Nature always wears the colors of the spirit </a:t>
            </a:r>
          </a:p>
        </p:txBody>
      </p:sp>
      <p:sp>
        <p:nvSpPr>
          <p:cNvPr id="37" name="Keep the earth clean"/>
          <p:cNvSpPr txBox="1"/>
          <p:nvPr/>
        </p:nvSpPr>
        <p:spPr>
          <a:xfrm>
            <a:off x="9081919" y="2123954"/>
            <a:ext cx="702165" cy="1094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445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Keep the earth clean</a:t>
            </a:r>
          </a:p>
        </p:txBody>
      </p:sp>
      <p:pic>
        <p:nvPicPr>
          <p:cNvPr id="38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56165" y="254519"/>
            <a:ext cx="3727898" cy="23376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