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b="0" baseline="0" cap="none" i="0" spc="35" strike="noStrike" sz="35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DB"/>
          </a:solidFill>
        </a:fill>
      </a:tcStyle>
    </a:wholeTbl>
    <a:band2H>
      <a:tcTxStyle b="def" i="def"/>
      <a:tcStyle>
        <a:tcBdr/>
        <a:fill>
          <a:solidFill>
            <a:srgbClr val="E9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BCA"/>
          </a:solidFill>
        </a:fill>
      </a:tcStyle>
    </a:wholeTbl>
    <a:band2H>
      <a:tcTxStyle b="def" i="def"/>
      <a:tcStyle>
        <a:tcBdr/>
        <a:fill>
          <a:solidFill>
            <a:srgbClr val="ECEE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CFD3"/>
          </a:solidFill>
        </a:fill>
      </a:tcStyle>
    </a:wholeTbl>
    <a:band2H>
      <a:tcTxStyle b="def" i="def"/>
      <a:tcStyle>
        <a:tcBdr/>
        <a:fill>
          <a:solidFill>
            <a:srgbClr val="E9E8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hape 17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olo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a"/>
          <p:cNvSpPr/>
          <p:nvPr/>
        </p:nvSpPr>
        <p:spPr>
          <a:xfrm flipV="1">
            <a:off x="766876" y="12048066"/>
            <a:ext cx="22850246" cy="12704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" name="Linea"/>
          <p:cNvSpPr/>
          <p:nvPr/>
        </p:nvSpPr>
        <p:spPr>
          <a:xfrm>
            <a:off x="766876" y="952500"/>
            <a:ext cx="22850247" cy="0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" name="Linea"/>
          <p:cNvSpPr/>
          <p:nvPr/>
        </p:nvSpPr>
        <p:spPr>
          <a:xfrm flipV="1">
            <a:off x="6527799" y="12034556"/>
            <a:ext cx="4" cy="1114986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" name="Linea"/>
          <p:cNvSpPr/>
          <p:nvPr/>
        </p:nvSpPr>
        <p:spPr>
          <a:xfrm flipV="1">
            <a:off x="17856198" y="12034556"/>
            <a:ext cx="5" cy="1114986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" name="Corpo livello uno…"/>
          <p:cNvSpPr txBox="1"/>
          <p:nvPr>
            <p:ph type="body" sz="quarter" idx="1"/>
          </p:nvPr>
        </p:nvSpPr>
        <p:spPr>
          <a:xfrm>
            <a:off x="1181100" y="12364718"/>
            <a:ext cx="4965700" cy="46711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" name="Rettangolo"/>
          <p:cNvSpPr txBox="1"/>
          <p:nvPr>
            <p:ph type="body" sz="quarter" idx="13"/>
          </p:nvPr>
        </p:nvSpPr>
        <p:spPr>
          <a:xfrm>
            <a:off x="18237200" y="12364718"/>
            <a:ext cx="4965700" cy="467110"/>
          </a:xfrm>
          <a:prstGeom prst="rect">
            <a:avLst/>
          </a:prstGeom>
        </p:spPr>
        <p:txBody>
          <a:bodyPr/>
          <a:lstStyle/>
          <a:p>
            <a:pPr marL="321027" indent="-321027" defTabSz="184911">
              <a:spcBef>
                <a:spcPts val="2200"/>
              </a:spcBef>
              <a:buBlip>
                <a:blip r:embed="rId2"/>
              </a:buBlip>
              <a:defRPr spc="0" sz="1819"/>
            </a:pPr>
          </a:p>
        </p:txBody>
      </p:sp>
      <p:sp>
        <p:nvSpPr>
          <p:cNvPr id="19" name="Rettangolo"/>
          <p:cNvSpPr txBox="1"/>
          <p:nvPr>
            <p:ph type="body" sz="quarter" idx="14"/>
          </p:nvPr>
        </p:nvSpPr>
        <p:spPr>
          <a:xfrm>
            <a:off x="6946900" y="12233909"/>
            <a:ext cx="10490200" cy="706632"/>
          </a:xfrm>
          <a:prstGeom prst="rect">
            <a:avLst/>
          </a:prstGeom>
        </p:spPr>
        <p:txBody>
          <a:bodyPr/>
          <a:lstStyle/>
          <a:p>
            <a:pPr marL="524756" indent="-524756" defTabSz="302260">
              <a:spcBef>
                <a:spcPts val="3600"/>
              </a:spcBef>
              <a:buBlip>
                <a:blip r:embed="rId2"/>
              </a:buBlip>
              <a:defRPr spc="0" sz="2975"/>
            </a:pPr>
          </a:p>
        </p:txBody>
      </p:sp>
      <p:sp>
        <p:nvSpPr>
          <p:cNvPr id="20" name="Titolo Testo"/>
          <p:cNvSpPr txBox="1"/>
          <p:nvPr>
            <p:ph type="title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</p:spPr>
        <p:txBody>
          <a:bodyPr/>
          <a:lstStyle>
            <a:lvl1pPr>
              <a:defRPr spc="330" sz="11000">
                <a:solidFill>
                  <a:srgbClr val="FFFFFF"/>
                </a:solidFill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sz="quarter" idx="15"/>
          </p:nvPr>
        </p:nvSpPr>
        <p:spPr>
          <a:xfrm>
            <a:off x="2082800" y="3495673"/>
            <a:ext cx="20205700" cy="1614558"/>
          </a:xfrm>
          <a:prstGeom prst="rect">
            <a:avLst/>
          </a:prstGeom>
        </p:spPr>
        <p:txBody>
          <a:bodyPr anchor="b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xfrm>
            <a:off x="11984287" y="12925808"/>
            <a:ext cx="425079" cy="4318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ichiarazione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rpo livello uno…"/>
          <p:cNvSpPr txBox="1"/>
          <p:nvPr>
            <p:ph type="body" sz="half" idx="1"/>
          </p:nvPr>
        </p:nvSpPr>
        <p:spPr>
          <a:xfrm>
            <a:off x="2082800" y="4337484"/>
            <a:ext cx="20205700" cy="4699004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270" sz="9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270" sz="9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270" sz="9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270" sz="9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270" sz="9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20" name="Linea"/>
          <p:cNvSpPr/>
          <p:nvPr/>
        </p:nvSpPr>
        <p:spPr>
          <a:xfrm>
            <a:off x="766876" y="952500"/>
            <a:ext cx="22850247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1" name="Linea"/>
          <p:cNvSpPr/>
          <p:nvPr/>
        </p:nvSpPr>
        <p:spPr>
          <a:xfrm>
            <a:off x="757214" y="12603829"/>
            <a:ext cx="22862947" cy="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formazione importante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rpo livello uno…"/>
          <p:cNvSpPr txBox="1"/>
          <p:nvPr>
            <p:ph type="body" idx="1"/>
          </p:nvPr>
        </p:nvSpPr>
        <p:spPr>
          <a:xfrm>
            <a:off x="2082800" y="1509784"/>
            <a:ext cx="20205700" cy="6852295"/>
          </a:xfrm>
          <a:prstGeom prst="rect">
            <a:avLst/>
          </a:prstGeom>
        </p:spPr>
        <p:txBody>
          <a:bodyPr anchor="b"/>
          <a:lstStyle>
            <a:lvl1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750" sz="25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750" sz="25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750" sz="25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750" sz="25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90000"/>
              </a:lnSpc>
              <a:spcBef>
                <a:spcPts val="0"/>
              </a:spcBef>
              <a:buSzTx/>
              <a:buNone/>
              <a:defRPr b="1" cap="all" spc="750" sz="25000">
                <a:solidFill>
                  <a:srgbClr val="1A5C71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0" name="Rettangolo"/>
          <p:cNvSpPr txBox="1"/>
          <p:nvPr>
            <p:ph type="body" sz="quarter" idx="13"/>
          </p:nvPr>
        </p:nvSpPr>
        <p:spPr>
          <a:xfrm>
            <a:off x="2082800" y="8407992"/>
            <a:ext cx="20205700" cy="694059"/>
          </a:xfrm>
          <a:prstGeom prst="rect">
            <a:avLst/>
          </a:prstGeom>
        </p:spPr>
        <p:txBody>
          <a:bodyPr/>
          <a:lstStyle/>
          <a:p>
            <a:pPr marL="518583" indent="-518583" defTabSz="298703">
              <a:spcBef>
                <a:spcPts val="3600"/>
              </a:spcBef>
              <a:buBlip>
                <a:blip r:embed="rId2"/>
              </a:buBlip>
              <a:defRPr spc="0" sz="2940"/>
            </a:pPr>
          </a:p>
        </p:txBody>
      </p:sp>
      <p:sp>
        <p:nvSpPr>
          <p:cNvPr id="131" name="Linea"/>
          <p:cNvSpPr/>
          <p:nvPr/>
        </p:nvSpPr>
        <p:spPr>
          <a:xfrm flipV="1">
            <a:off x="761997" y="952496"/>
            <a:ext cx="22860006" cy="6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2" name="Linea"/>
          <p:cNvSpPr/>
          <p:nvPr/>
        </p:nvSpPr>
        <p:spPr>
          <a:xfrm>
            <a:off x="766876" y="12598400"/>
            <a:ext cx="22850247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zione">
    <p:bg>
      <p:bgPr>
        <a:solidFill>
          <a:srgbClr val="FFCB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rpo livello uno…"/>
          <p:cNvSpPr txBox="1"/>
          <p:nvPr>
            <p:ph type="body" sz="quarter" idx="1"/>
          </p:nvPr>
        </p:nvSpPr>
        <p:spPr>
          <a:xfrm>
            <a:off x="2088436" y="11375559"/>
            <a:ext cx="20207127" cy="706632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41" name="Linea"/>
          <p:cNvSpPr/>
          <p:nvPr/>
        </p:nvSpPr>
        <p:spPr>
          <a:xfrm flipV="1">
            <a:off x="761997" y="952496"/>
            <a:ext cx="22860006" cy="6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2" name="Linea"/>
          <p:cNvSpPr/>
          <p:nvPr/>
        </p:nvSpPr>
        <p:spPr>
          <a:xfrm>
            <a:off x="761997" y="12598400"/>
            <a:ext cx="22860006" cy="0"/>
          </a:xfrm>
          <a:prstGeom prst="line">
            <a:avLst/>
          </a:prstGeom>
          <a:ln w="76200">
            <a:solidFill>
              <a:srgbClr val="1A5C7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3" name="Corpo livello uno…"/>
          <p:cNvSpPr txBox="1"/>
          <p:nvPr>
            <p:ph type="body" sz="half" idx="13"/>
          </p:nvPr>
        </p:nvSpPr>
        <p:spPr>
          <a:xfrm>
            <a:off x="2088436" y="4298870"/>
            <a:ext cx="20207128" cy="4699004"/>
          </a:xfrm>
          <a:prstGeom prst="rect">
            <a:avLst/>
          </a:prstGeom>
        </p:spPr>
        <p:txBody>
          <a:bodyPr anchor="ctr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14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mmagine"/>
          <p:cNvSpPr/>
          <p:nvPr>
            <p:ph type="pic" idx="13"/>
          </p:nvPr>
        </p:nvSpPr>
        <p:spPr>
          <a:xfrm>
            <a:off x="-609600" y="431800"/>
            <a:ext cx="21514743" cy="12103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2" name="Immagine"/>
          <p:cNvSpPr/>
          <p:nvPr>
            <p:ph type="pic" sz="quarter" idx="14"/>
          </p:nvPr>
        </p:nvSpPr>
        <p:spPr>
          <a:xfrm>
            <a:off x="15836900" y="-203200"/>
            <a:ext cx="7747000" cy="77470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3" name="1056335080_2112X2816.jpg"/>
          <p:cNvSpPr/>
          <p:nvPr>
            <p:ph type="pic" idx="15"/>
          </p:nvPr>
        </p:nvSpPr>
        <p:spPr>
          <a:xfrm>
            <a:off x="10769600" y="-6083300"/>
            <a:ext cx="17881600" cy="2384213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mmagine"/>
          <p:cNvSpPr/>
          <p:nvPr>
            <p:ph type="pic" idx="13"/>
          </p:nvPr>
        </p:nvSpPr>
        <p:spPr>
          <a:xfrm>
            <a:off x="760214" y="279400"/>
            <a:ext cx="22863633" cy="12866707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 e f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1056335066_3170x2500.jpeg"/>
          <p:cNvSpPr/>
          <p:nvPr>
            <p:ph type="pic" idx="13"/>
          </p:nvPr>
        </p:nvSpPr>
        <p:spPr>
          <a:xfrm>
            <a:off x="0" y="-2757142"/>
            <a:ext cx="24384000" cy="192302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1181100" y="12364718"/>
            <a:ext cx="4965700" cy="46711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Rettangolo"/>
          <p:cNvSpPr txBox="1"/>
          <p:nvPr>
            <p:ph type="body" sz="quarter" idx="14"/>
          </p:nvPr>
        </p:nvSpPr>
        <p:spPr>
          <a:xfrm>
            <a:off x="18237200" y="12364718"/>
            <a:ext cx="4965700" cy="467110"/>
          </a:xfrm>
          <a:prstGeom prst="rect">
            <a:avLst/>
          </a:prstGeom>
        </p:spPr>
        <p:txBody>
          <a:bodyPr/>
          <a:lstStyle/>
          <a:p>
            <a:pPr marL="321027" indent="-321027" defTabSz="184911">
              <a:spcBef>
                <a:spcPts val="2200"/>
              </a:spcBef>
              <a:buBlip>
                <a:blip r:embed="rId2"/>
              </a:buBlip>
              <a:defRPr spc="0" sz="1819"/>
            </a:pPr>
          </a:p>
        </p:txBody>
      </p:sp>
      <p:sp>
        <p:nvSpPr>
          <p:cNvPr id="32" name="Rettangolo"/>
          <p:cNvSpPr txBox="1"/>
          <p:nvPr>
            <p:ph type="body" sz="quarter" idx="15"/>
          </p:nvPr>
        </p:nvSpPr>
        <p:spPr>
          <a:xfrm>
            <a:off x="6946900" y="12233909"/>
            <a:ext cx="10490200" cy="706632"/>
          </a:xfrm>
          <a:prstGeom prst="rect">
            <a:avLst/>
          </a:prstGeom>
        </p:spPr>
        <p:txBody>
          <a:bodyPr/>
          <a:lstStyle/>
          <a:p>
            <a:pPr marL="524756" indent="-524756" defTabSz="302260">
              <a:spcBef>
                <a:spcPts val="3600"/>
              </a:spcBef>
              <a:buBlip>
                <a:blip r:embed="rId2"/>
              </a:buBlip>
              <a:defRPr spc="0" sz="2975"/>
            </a:pPr>
          </a:p>
        </p:txBody>
      </p:sp>
      <p:sp>
        <p:nvSpPr>
          <p:cNvPr id="33" name="Linea"/>
          <p:cNvSpPr/>
          <p:nvPr>
            <p:ph type="body" sz="quarter" idx="16"/>
          </p:nvPr>
        </p:nvSpPr>
        <p:spPr>
          <a:xfrm>
            <a:off x="766876" y="12060766"/>
            <a:ext cx="22850245" cy="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chemeClr val="accent1"/>
            </a:solidFill>
          </a:ln>
        </p:spPr>
        <p:txBody>
          <a:bodyPr anchor="ctr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34" name="Linea"/>
          <p:cNvSpPr/>
          <p:nvPr>
            <p:ph type="body" sz="quarter" idx="17"/>
          </p:nvPr>
        </p:nvSpPr>
        <p:spPr>
          <a:xfrm rot="10800000">
            <a:off x="6527799" y="12034556"/>
            <a:ext cx="4" cy="111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chemeClr val="accent1"/>
            </a:solidFill>
          </a:ln>
        </p:spPr>
        <p:txBody>
          <a:bodyPr anchor="ctr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35" name="Linea"/>
          <p:cNvSpPr/>
          <p:nvPr>
            <p:ph type="body" sz="quarter" idx="18"/>
          </p:nvPr>
        </p:nvSpPr>
        <p:spPr>
          <a:xfrm rot="10800000">
            <a:off x="17856201" y="12034556"/>
            <a:ext cx="4" cy="111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chemeClr val="accent1"/>
            </a:solidFill>
          </a:ln>
        </p:spPr>
        <p:txBody>
          <a:bodyPr anchor="ctr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36" name="Linea"/>
          <p:cNvSpPr/>
          <p:nvPr>
            <p:ph type="body" sz="quarter" idx="19"/>
          </p:nvPr>
        </p:nvSpPr>
        <p:spPr>
          <a:xfrm>
            <a:off x="766877" y="952500"/>
            <a:ext cx="22850245" cy="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chemeClr val="accent1"/>
            </a:solidFill>
          </a:ln>
        </p:spPr>
        <p:txBody>
          <a:bodyPr anchor="ctr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37" name="Corpo livello uno…"/>
          <p:cNvSpPr txBox="1"/>
          <p:nvPr>
            <p:ph type="body" sz="quarter" idx="20"/>
          </p:nvPr>
        </p:nvSpPr>
        <p:spPr>
          <a:xfrm>
            <a:off x="2082800" y="3492500"/>
            <a:ext cx="20205700" cy="1612900"/>
          </a:xfrm>
          <a:prstGeom prst="rect">
            <a:avLst/>
          </a:prstGeom>
        </p:spPr>
        <p:txBody>
          <a:bodyPr anchor="b"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38" name="Titolo Testo"/>
          <p:cNvSpPr txBox="1"/>
          <p:nvPr>
            <p:ph type="title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</p:spPr>
        <p:txBody>
          <a:bodyPr/>
          <a:lstStyle>
            <a:lvl1pPr>
              <a:defRPr spc="330" sz="11000">
                <a:solidFill>
                  <a:srgbClr val="FFFFFF"/>
                </a:solidFill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39" name="Numero diapositiva"/>
          <p:cNvSpPr txBox="1"/>
          <p:nvPr>
            <p:ph type="sldNum" sz="quarter" idx="2"/>
          </p:nvPr>
        </p:nvSpPr>
        <p:spPr>
          <a:xfrm>
            <a:off x="11984287" y="12925808"/>
            <a:ext cx="425079" cy="4318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 e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orpo livello uno…"/>
          <p:cNvSpPr txBox="1"/>
          <p:nvPr>
            <p:ph type="body" sz="quarter" idx="1"/>
          </p:nvPr>
        </p:nvSpPr>
        <p:spPr>
          <a:xfrm>
            <a:off x="1270000" y="8015916"/>
            <a:ext cx="11785600" cy="3848104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rgbClr val="8AACB9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rgbClr val="8AACB9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rgbClr val="8AACB9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rgbClr val="8AACB9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rgbClr val="8AACB9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7" name="Titolo Testo"/>
          <p:cNvSpPr txBox="1"/>
          <p:nvPr>
            <p:ph type="title"/>
          </p:nvPr>
        </p:nvSpPr>
        <p:spPr>
          <a:xfrm>
            <a:off x="1270000" y="4925417"/>
            <a:ext cx="11785600" cy="2933704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48" name="531205463_2542x1430.jpg"/>
          <p:cNvSpPr/>
          <p:nvPr>
            <p:ph type="pic" idx="13"/>
          </p:nvPr>
        </p:nvSpPr>
        <p:spPr>
          <a:xfrm>
            <a:off x="12801600" y="1895693"/>
            <a:ext cx="17642204" cy="992461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9" name="Linea"/>
          <p:cNvSpPr/>
          <p:nvPr/>
        </p:nvSpPr>
        <p:spPr>
          <a:xfrm>
            <a:off x="757214" y="12603829"/>
            <a:ext cx="22862947" cy="3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" name="Linea"/>
          <p:cNvSpPr/>
          <p:nvPr/>
        </p:nvSpPr>
        <p:spPr>
          <a:xfrm flipV="1">
            <a:off x="762001" y="952499"/>
            <a:ext cx="22860003" cy="4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rpo livello uno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9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orpo livello uno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 numCol="2" spcCol="1289180"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olo Testo"/>
          <p:cNvSpPr txBox="1"/>
          <p:nvPr>
            <p:ph type="title"/>
          </p:nvPr>
        </p:nvSpPr>
        <p:spPr>
          <a:xfrm>
            <a:off x="1270000" y="1851223"/>
            <a:ext cx="11785600" cy="4084936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76" name="Corpo livello uno…"/>
          <p:cNvSpPr txBox="1"/>
          <p:nvPr>
            <p:ph type="body" sz="quarter" idx="1"/>
          </p:nvPr>
        </p:nvSpPr>
        <p:spPr>
          <a:xfrm>
            <a:off x="2088432" y="6720284"/>
            <a:ext cx="10972805" cy="5467172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7" name="545882547_1308x1744.jpeg"/>
          <p:cNvSpPr/>
          <p:nvPr>
            <p:ph type="pic" idx="13"/>
          </p:nvPr>
        </p:nvSpPr>
        <p:spPr>
          <a:xfrm>
            <a:off x="12661900" y="-2501900"/>
            <a:ext cx="11077576" cy="14770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8" name="Linea"/>
          <p:cNvSpPr/>
          <p:nvPr/>
        </p:nvSpPr>
        <p:spPr>
          <a:xfrm flipV="1">
            <a:off x="762001" y="952499"/>
            <a:ext cx="22860003" cy="4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9" name="Linea"/>
          <p:cNvSpPr/>
          <p:nvPr/>
        </p:nvSpPr>
        <p:spPr>
          <a:xfrm>
            <a:off x="761997" y="12598400"/>
            <a:ext cx="22860006" cy="0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zione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olo Testo"/>
          <p:cNvSpPr txBox="1"/>
          <p:nvPr>
            <p:ph type="title"/>
          </p:nvPr>
        </p:nvSpPr>
        <p:spPr>
          <a:xfrm>
            <a:off x="2086105" y="4292600"/>
            <a:ext cx="20205705" cy="5651500"/>
          </a:xfrm>
          <a:prstGeom prst="rect">
            <a:avLst/>
          </a:prstGeom>
        </p:spPr>
        <p:txBody>
          <a:bodyPr anchor="ctr"/>
          <a:lstStyle>
            <a:lvl1pPr>
              <a:defRPr spc="330" sz="11000">
                <a:solidFill>
                  <a:schemeClr val="accent5"/>
                </a:solidFill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88" name="Linea"/>
          <p:cNvSpPr/>
          <p:nvPr/>
        </p:nvSpPr>
        <p:spPr>
          <a:xfrm flipV="1">
            <a:off x="761997" y="952496"/>
            <a:ext cx="22860006" cy="6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" name="Linea"/>
          <p:cNvSpPr/>
          <p:nvPr/>
        </p:nvSpPr>
        <p:spPr>
          <a:xfrm>
            <a:off x="761997" y="12598400"/>
            <a:ext cx="22860006" cy="0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Linea"/>
          <p:cNvSpPr/>
          <p:nvPr/>
        </p:nvSpPr>
        <p:spPr>
          <a:xfrm flipV="1">
            <a:off x="762001" y="952499"/>
            <a:ext cx="22860003" cy="4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8" name="Linea"/>
          <p:cNvSpPr/>
          <p:nvPr/>
        </p:nvSpPr>
        <p:spPr>
          <a:xfrm>
            <a:off x="757214" y="12603829"/>
            <a:ext cx="22862947" cy="3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9" name="Titolo Testo"/>
          <p:cNvSpPr txBox="1"/>
          <p:nvPr>
            <p:ph type="title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0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orpo livello uno…"/>
          <p:cNvSpPr txBox="1"/>
          <p:nvPr>
            <p:ph type="body" sz="quarter" idx="1"/>
          </p:nvPr>
        </p:nvSpPr>
        <p:spPr>
          <a:xfrm>
            <a:off x="2082800" y="2795091"/>
            <a:ext cx="20205700" cy="60503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None/>
              <a:defRPr b="1" spc="107" sz="3600">
                <a:solidFill>
                  <a:schemeClr val="accent5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8" name="Corpo livello uno…"/>
          <p:cNvSpPr txBox="1"/>
          <p:nvPr>
            <p:ph type="body" idx="13"/>
          </p:nvPr>
        </p:nvSpPr>
        <p:spPr>
          <a:xfrm>
            <a:off x="2082800" y="4055764"/>
            <a:ext cx="20205700" cy="6731001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 spc="0"/>
            </a:pPr>
          </a:p>
        </p:txBody>
      </p:sp>
      <p:sp>
        <p:nvSpPr>
          <p:cNvPr id="109" name="Titolo Testo"/>
          <p:cNvSpPr txBox="1"/>
          <p:nvPr>
            <p:ph type="title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C71"/>
                </a:solidFill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110" name="Linea"/>
          <p:cNvSpPr/>
          <p:nvPr/>
        </p:nvSpPr>
        <p:spPr>
          <a:xfrm>
            <a:off x="757214" y="12603829"/>
            <a:ext cx="22862947" cy="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1" name="Linea"/>
          <p:cNvSpPr/>
          <p:nvPr/>
        </p:nvSpPr>
        <p:spPr>
          <a:xfrm flipV="1">
            <a:off x="761997" y="952496"/>
            <a:ext cx="22860006" cy="6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a"/>
          <p:cNvSpPr/>
          <p:nvPr/>
        </p:nvSpPr>
        <p:spPr>
          <a:xfrm>
            <a:off x="766876" y="952500"/>
            <a:ext cx="22850247" cy="1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Linea"/>
          <p:cNvSpPr/>
          <p:nvPr/>
        </p:nvSpPr>
        <p:spPr>
          <a:xfrm>
            <a:off x="757214" y="12603829"/>
            <a:ext cx="22862947" cy="3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Corpo livello uno…"/>
          <p:cNvSpPr txBox="1"/>
          <p:nvPr>
            <p:ph type="body" idx="1"/>
          </p:nvPr>
        </p:nvSpPr>
        <p:spPr>
          <a:xfrm>
            <a:off x="2082800" y="4195233"/>
            <a:ext cx="20207127" cy="6282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Titolo Testo"/>
          <p:cNvSpPr txBox="1"/>
          <p:nvPr>
            <p:ph type="title"/>
          </p:nvPr>
        </p:nvSpPr>
        <p:spPr>
          <a:xfrm>
            <a:off x="2088436" y="1282700"/>
            <a:ext cx="20207128" cy="1649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6" name="Numero diapositiva"/>
          <p:cNvSpPr txBox="1"/>
          <p:nvPr>
            <p:ph type="sldNum" sz="quarter" idx="2"/>
          </p:nvPr>
        </p:nvSpPr>
        <p:spPr>
          <a:xfrm>
            <a:off x="11985811" y="12925808"/>
            <a:ext cx="425078" cy="4318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spcBef>
                <a:spcPts val="0"/>
              </a:spcBef>
              <a:defRPr spc="0" sz="2200"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270" strike="noStrike" sz="9000" u="none">
          <a:solidFill>
            <a:schemeClr val="accent6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617361" marR="0" indent="-617361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Pct val="100000"/>
        <a:buFontTx/>
        <a:buBlip>
          <a:blip r:embed="rId2"/>
        </a:buBlip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1pPr>
      <a:lvl2pPr marL="1252359" marR="0" indent="-617361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Pct val="100000"/>
        <a:buFontTx/>
        <a:buBlip>
          <a:blip r:embed="rId2"/>
        </a:buBlip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2pPr>
      <a:lvl3pPr marL="1887359" marR="0" indent="-617359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Pct val="100000"/>
        <a:buFontTx/>
        <a:buBlip>
          <a:blip r:embed="rId2"/>
        </a:buBlip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3pPr>
      <a:lvl4pPr marL="2522359" marR="0" indent="-617359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Pct val="100000"/>
        <a:buFontTx/>
        <a:buBlip>
          <a:blip r:embed="rId2"/>
        </a:buBlip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4pPr>
      <a:lvl5pPr marL="3157359" marR="0" indent="-617359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Pct val="100000"/>
        <a:buFontTx/>
        <a:buBlip>
          <a:blip r:embed="rId2"/>
        </a:buBlip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5pPr>
      <a:lvl6pPr marL="0" marR="0" indent="0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Tx/>
        <a:buFontTx/>
        <a:buNone/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6pPr>
      <a:lvl7pPr marL="0" marR="0" indent="0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Tx/>
        <a:buFontTx/>
        <a:buNone/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7pPr>
      <a:lvl8pPr marL="0" marR="0" indent="0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Tx/>
        <a:buFontTx/>
        <a:buNone/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8pPr>
      <a:lvl9pPr marL="0" marR="0" indent="0" algn="l" defTabSz="355600" rtl="0" latinLnBrk="0">
        <a:lnSpc>
          <a:spcPct val="100000"/>
        </a:lnSpc>
        <a:spcBef>
          <a:spcPts val="4300"/>
        </a:spcBef>
        <a:spcAft>
          <a:spcPts val="0"/>
        </a:spcAft>
        <a:buClrTx/>
        <a:buSzTx/>
        <a:buFontTx/>
        <a:buNone/>
        <a:tabLst/>
        <a:defRPr b="0" baseline="0" cap="none" i="0" spc="35" strike="noStrike" sz="3500" u="none">
          <a:gradFill flip="none" rotWithShape="1">
            <a:gsLst>
              <a:gs pos="0">
                <a:srgbClr val="81ADBB"/>
              </a:gs>
              <a:gs pos="100000">
                <a:srgbClr val="1A5C71"/>
              </a:gs>
            </a:gsLst>
            <a:lin ang="5400000" scaled="0"/>
          </a:gradFill>
          <a:uFillTx/>
          <a:latin typeface="Noteworthy Bold"/>
          <a:ea typeface="Noteworthy Bold"/>
          <a:cs typeface="Noteworthy Bold"/>
          <a:sym typeface="Noteworthy Bold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4BC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Disegno"/>
          <p:cNvGrpSpPr/>
          <p:nvPr/>
        </p:nvGrpSpPr>
        <p:grpSpPr>
          <a:xfrm>
            <a:off x="7154066" y="3338512"/>
            <a:ext cx="8880508" cy="4203111"/>
            <a:chOff x="0" y="0"/>
            <a:chExt cx="8880507" cy="4203109"/>
          </a:xfrm>
        </p:grpSpPr>
        <p:sp>
          <p:nvSpPr>
            <p:cNvPr id="178" name="Forma"/>
            <p:cNvSpPr/>
            <p:nvPr/>
          </p:nvSpPr>
          <p:spPr>
            <a:xfrm>
              <a:off x="-1" y="-1"/>
              <a:ext cx="23419" cy="7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3979" y="7184"/>
                    <a:pt x="7547" y="14409"/>
                    <a:pt x="0" y="21600"/>
                  </a:cubicBezTo>
                  <a:cubicBezTo>
                    <a:pt x="5854" y="16882"/>
                    <a:pt x="11375" y="12528"/>
                    <a:pt x="17207" y="7844"/>
                  </a:cubicBezTo>
                  <a:cubicBezTo>
                    <a:pt x="18681" y="5082"/>
                    <a:pt x="20126" y="2747"/>
                    <a:pt x="21600" y="0"/>
                  </a:cubicBez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79" name="Forma"/>
            <p:cNvSpPr/>
            <p:nvPr/>
          </p:nvSpPr>
          <p:spPr>
            <a:xfrm>
              <a:off x="6460332" y="3254772"/>
              <a:ext cx="217888" cy="250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030" y="0"/>
                  </a:moveTo>
                  <a:cubicBezTo>
                    <a:pt x="8785" y="8966"/>
                    <a:pt x="2846" y="17540"/>
                    <a:pt x="0" y="21600"/>
                  </a:cubicBezTo>
                  <a:cubicBezTo>
                    <a:pt x="2798" y="21570"/>
                    <a:pt x="6648" y="21533"/>
                    <a:pt x="14400" y="21531"/>
                  </a:cubicBezTo>
                  <a:cubicBezTo>
                    <a:pt x="15620" y="18208"/>
                    <a:pt x="17578" y="12867"/>
                    <a:pt x="17862" y="12103"/>
                  </a:cubicBezTo>
                  <a:cubicBezTo>
                    <a:pt x="19241" y="8397"/>
                    <a:pt x="20343" y="5758"/>
                    <a:pt x="21600" y="2469"/>
                  </a:cubicBezTo>
                  <a:cubicBezTo>
                    <a:pt x="19482" y="1686"/>
                    <a:pt x="17101" y="749"/>
                    <a:pt x="15030" y="0"/>
                  </a:cubicBez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0" name="Forma"/>
            <p:cNvSpPr/>
            <p:nvPr/>
          </p:nvSpPr>
          <p:spPr>
            <a:xfrm>
              <a:off x="8543926" y="4190407"/>
              <a:ext cx="336581" cy="1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0" y="0"/>
                  </a:moveTo>
                  <a:cubicBezTo>
                    <a:pt x="1827" y="5360"/>
                    <a:pt x="3683" y="11708"/>
                    <a:pt x="5475" y="16386"/>
                  </a:cubicBezTo>
                  <a:cubicBezTo>
                    <a:pt x="10986" y="18477"/>
                    <a:pt x="16702" y="20557"/>
                    <a:pt x="21595" y="21600"/>
                  </a:cubicBezTo>
                  <a:cubicBezTo>
                    <a:pt x="21600" y="15354"/>
                    <a:pt x="21590" y="8644"/>
                    <a:pt x="21595" y="223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1" name="Forma"/>
            <p:cNvSpPr/>
            <p:nvPr/>
          </p:nvSpPr>
          <p:spPr>
            <a:xfrm>
              <a:off x="579833" y="1873846"/>
              <a:ext cx="25801" cy="1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045" y="6105"/>
                    <a:pt x="14223" y="15485"/>
                    <a:pt x="21268" y="21600"/>
                  </a:cubicBezTo>
                  <a:cubicBezTo>
                    <a:pt x="21416" y="17554"/>
                    <a:pt x="21451" y="11231"/>
                    <a:pt x="21600" y="72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</p:grpSp>
      <p:grpSp>
        <p:nvGrpSpPr>
          <p:cNvPr id="185" name="The world"/>
          <p:cNvGrpSpPr/>
          <p:nvPr/>
        </p:nvGrpSpPr>
        <p:grpSpPr>
          <a:xfrm>
            <a:off x="7675456" y="4428009"/>
            <a:ext cx="10451832" cy="2431611"/>
            <a:chOff x="0" y="0"/>
            <a:chExt cx="10451830" cy="2431609"/>
          </a:xfrm>
        </p:grpSpPr>
        <p:sp>
          <p:nvSpPr>
            <p:cNvPr id="183" name="Rettangolo arrotondato"/>
            <p:cNvSpPr/>
            <p:nvPr/>
          </p:nvSpPr>
          <p:spPr>
            <a:xfrm>
              <a:off x="-1" y="0"/>
              <a:ext cx="10451831" cy="2431610"/>
            </a:xfrm>
            <a:prstGeom prst="roundRect">
              <a:avLst>
                <a:gd name="adj" fmla="val 7834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 defTabSz="584200">
                <a:lnSpc>
                  <a:spcPct val="90000"/>
                </a:lnSpc>
                <a:spcBef>
                  <a:spcPts val="0"/>
                </a:spcBef>
                <a:defRPr b="1" cap="all" spc="330" sz="11000"/>
              </a:pPr>
            </a:p>
          </p:txBody>
        </p:sp>
        <p:sp>
          <p:nvSpPr>
            <p:cNvPr id="184" name="The world"/>
            <p:cNvSpPr txBox="1"/>
            <p:nvPr/>
          </p:nvSpPr>
          <p:spPr>
            <a:xfrm>
              <a:off x="55790" y="326803"/>
              <a:ext cx="10340247" cy="177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584200">
                <a:lnSpc>
                  <a:spcPct val="90000"/>
                </a:lnSpc>
                <a:spcBef>
                  <a:spcPts val="0"/>
                </a:spcBef>
                <a:defRPr b="1" cap="all" spc="330" sz="11000"/>
              </a:lvl1pPr>
            </a:lstStyle>
            <a:p>
              <a:pPr/>
              <a:r>
                <a:t> The world </a:t>
              </a:r>
            </a:p>
          </p:txBody>
        </p:sp>
      </p:grpSp>
      <p:sp>
        <p:nvSpPr>
          <p:cNvPr id="186" name="The world is a home for everyone ."/>
          <p:cNvSpPr txBox="1"/>
          <p:nvPr/>
        </p:nvSpPr>
        <p:spPr>
          <a:xfrm>
            <a:off x="18190776" y="3687502"/>
            <a:ext cx="4394725" cy="208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cap="small">
                <a:solidFill>
                  <a:srgbClr val="7A4A00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The world is a home</a:t>
            </a:r>
          </a:p>
          <a:p>
            <a:pPr>
              <a:defRPr cap="small">
                <a:solidFill>
                  <a:srgbClr val="7A4A00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for everyone.</a:t>
            </a:r>
          </a:p>
        </p:txBody>
      </p:sp>
      <p:sp>
        <p:nvSpPr>
          <p:cNvPr id="187" name="Because alone we are nothing but togeter we are on"/>
          <p:cNvSpPr txBox="1"/>
          <p:nvPr/>
        </p:nvSpPr>
        <p:spPr>
          <a:xfrm>
            <a:off x="6634101" y="3360768"/>
            <a:ext cx="11199100" cy="895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8900" tIns="88900" rIns="88900" bIns="88900" anchor="ctr">
            <a:spAutoFit/>
          </a:bodyPr>
          <a:lstStyle>
            <a:lvl1pPr>
              <a:defRPr cap="small">
                <a:gradFill flip="none" rotWithShape="1">
                  <a:gsLst>
                    <a:gs pos="0">
                      <a:srgbClr val="D0CAD9"/>
                    </a:gs>
                    <a:gs pos="100000">
                      <a:srgbClr val="443658"/>
                    </a:gs>
                  </a:gsLst>
                  <a:lin ang="5400000" scaled="0"/>
                </a:gradFill>
                <a:latin typeface="Noteworthy Bold"/>
                <a:ea typeface="Noteworthy Bold"/>
                <a:cs typeface="Noteworthy Bold"/>
                <a:sym typeface="Noteworthy Bold"/>
              </a:defRPr>
            </a:lvl1pPr>
          </a:lstStyle>
          <a:p>
            <a:pPr/>
            <a:r>
              <a:t>…alone we are nothing but togetHer we are ALIVE </a:t>
            </a:r>
          </a:p>
        </p:txBody>
      </p:sp>
      <p:sp>
        <p:nvSpPr>
          <p:cNvPr id="188" name="THE WORLD IS PEOPLE’S HOME AND LIFE. IN THIS MOMENT WE…"/>
          <p:cNvSpPr txBox="1"/>
          <p:nvPr/>
        </p:nvSpPr>
        <p:spPr>
          <a:xfrm>
            <a:off x="8347739" y="-96979"/>
            <a:ext cx="14022150" cy="335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791A3D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THE WORLD IS PEOPLE’S HOME AND LIFE. IN THIS MOMENT WE</a:t>
            </a:r>
          </a:p>
          <a:p>
            <a:pPr>
              <a:defRPr>
                <a:solidFill>
                  <a:srgbClr val="791A3D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MUST STAY UNITED. BECAUSE</a:t>
            </a:r>
          </a:p>
          <a:p>
            <a:pPr>
              <a:defRPr>
                <a:solidFill>
                  <a:srgbClr val="791A3D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WE WILL SMILE AGAIN ONE DAY.</a:t>
            </a:r>
          </a:p>
        </p:txBody>
      </p:sp>
      <p:sp>
        <p:nvSpPr>
          <p:cNvPr id="189" name="OUR HEART IS SOMETIMES COLD…"/>
          <p:cNvSpPr txBox="1"/>
          <p:nvPr/>
        </p:nvSpPr>
        <p:spPr>
          <a:xfrm>
            <a:off x="8825385" y="7237865"/>
            <a:ext cx="8151972" cy="58988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OUR HEART IS SOMETIMES COLD </a:t>
            </a:r>
          </a:p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BUT WE ALWAYS LIVE WITH A HOPE </a:t>
            </a:r>
          </a:p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BECAUSE WE ARE BIRD,WE FLY AND</a:t>
            </a:r>
          </a:p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SOMETIMES WE FALL......... SO DON’T </a:t>
            </a:r>
          </a:p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GIVE UP AND WE WILL FLY AGAIN . </a:t>
            </a:r>
          </a:p>
        </p:txBody>
      </p:sp>
      <p:sp>
        <p:nvSpPr>
          <p:cNvPr id="190" name="WE LIVE WHIT A BIRD…"/>
          <p:cNvSpPr txBox="1"/>
          <p:nvPr/>
        </p:nvSpPr>
        <p:spPr>
          <a:xfrm>
            <a:off x="144099" y="10801342"/>
            <a:ext cx="6117274" cy="20888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B51A00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WE LIVE LIKE  A BIRD</a:t>
            </a:r>
          </a:p>
          <a:p>
            <a:pPr>
              <a:defRPr>
                <a:solidFill>
                  <a:srgbClr val="B51A00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THAT  FLIES TILL  TO  FALL. </a:t>
            </a:r>
          </a:p>
        </p:txBody>
      </p:sp>
      <p:sp>
        <p:nvSpPr>
          <p:cNvPr id="191" name="THE SEASON AND WE GO…"/>
          <p:cNvSpPr txBox="1"/>
          <p:nvPr/>
        </p:nvSpPr>
        <p:spPr>
          <a:xfrm>
            <a:off x="148276" y="495300"/>
            <a:ext cx="6538836" cy="353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solidFill>
                  <a:srgbClr val="0042A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</a:p>
          <a:p>
            <a:pPr>
              <a:defRPr>
                <a:solidFill>
                  <a:srgbClr val="0042A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OUR  SEASONS GO ROUND AND AROUND  SO TELL ME  IF THE WEATHER CHANGES.  </a:t>
            </a:r>
          </a:p>
        </p:txBody>
      </p:sp>
      <p:sp>
        <p:nvSpPr>
          <p:cNvPr id="192" name="Linea"/>
          <p:cNvSpPr/>
          <p:nvPr/>
        </p:nvSpPr>
        <p:spPr>
          <a:xfrm>
            <a:off x="17839292" y="3059071"/>
            <a:ext cx="3" cy="1498430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3" name="Linea"/>
          <p:cNvSpPr/>
          <p:nvPr/>
        </p:nvSpPr>
        <p:spPr>
          <a:xfrm flipV="1">
            <a:off x="12654322" y="6815052"/>
            <a:ext cx="4" cy="635184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4" name="Linea"/>
          <p:cNvSpPr/>
          <p:nvPr/>
        </p:nvSpPr>
        <p:spPr>
          <a:xfrm>
            <a:off x="3466936" y="4395413"/>
            <a:ext cx="2863702" cy="1441818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5" name="Linea"/>
          <p:cNvSpPr/>
          <p:nvPr/>
        </p:nvSpPr>
        <p:spPr>
          <a:xfrm flipV="1">
            <a:off x="5103512" y="6778076"/>
            <a:ext cx="1230495" cy="1226817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" name="Linea"/>
          <p:cNvSpPr/>
          <p:nvPr/>
        </p:nvSpPr>
        <p:spPr>
          <a:xfrm flipV="1">
            <a:off x="5246515" y="7029108"/>
            <a:ext cx="3734866" cy="5371038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7" name="Linea"/>
          <p:cNvSpPr/>
          <p:nvPr/>
        </p:nvSpPr>
        <p:spPr>
          <a:xfrm flipV="1">
            <a:off x="11595671" y="4011011"/>
            <a:ext cx="3" cy="515163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8" name="Linea"/>
          <p:cNvSpPr/>
          <p:nvPr/>
        </p:nvSpPr>
        <p:spPr>
          <a:xfrm>
            <a:off x="16640998" y="6909823"/>
            <a:ext cx="2396591" cy="4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9" name="Linea"/>
          <p:cNvSpPr/>
          <p:nvPr/>
        </p:nvSpPr>
        <p:spPr>
          <a:xfrm flipH="1" flipV="1">
            <a:off x="16137392" y="6903017"/>
            <a:ext cx="1762028" cy="3613411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202" name="Disegno"/>
          <p:cNvGrpSpPr/>
          <p:nvPr/>
        </p:nvGrpSpPr>
        <p:grpSpPr>
          <a:xfrm>
            <a:off x="16862422" y="6095205"/>
            <a:ext cx="2249495" cy="112520"/>
            <a:chOff x="0" y="0"/>
            <a:chExt cx="2249493" cy="112518"/>
          </a:xfrm>
        </p:grpSpPr>
        <p:sp>
          <p:nvSpPr>
            <p:cNvPr id="200" name="Forma"/>
            <p:cNvSpPr/>
            <p:nvPr/>
          </p:nvSpPr>
          <p:spPr>
            <a:xfrm>
              <a:off x="2236790" y="99816"/>
              <a:ext cx="12703" cy="1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022" y="6995"/>
                    <a:pt x="14523" y="14590"/>
                    <a:pt x="21600" y="21600"/>
                  </a:cubicBezTo>
                  <a:cubicBezTo>
                    <a:pt x="17799" y="15001"/>
                    <a:pt x="14597" y="8311"/>
                    <a:pt x="10800" y="1728"/>
                  </a:cubicBezTo>
                  <a:cubicBezTo>
                    <a:pt x="7402" y="1131"/>
                    <a:pt x="3389" y="596"/>
                    <a:pt x="0" y="0"/>
                  </a:cubicBez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201" name="Forma"/>
            <p:cNvSpPr/>
            <p:nvPr/>
          </p:nvSpPr>
          <p:spPr>
            <a:xfrm>
              <a:off x="-1" y="-1"/>
              <a:ext cx="158358" cy="2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20" y="9934"/>
                    <a:pt x="14202" y="19947"/>
                    <a:pt x="21600" y="21600"/>
                  </a:cubicBezTo>
                  <a:cubicBezTo>
                    <a:pt x="21398" y="19928"/>
                    <a:pt x="21159" y="16993"/>
                    <a:pt x="20950" y="15286"/>
                  </a:cubicBezTo>
                  <a:cubicBezTo>
                    <a:pt x="20064" y="8035"/>
                    <a:pt x="19885" y="5176"/>
                    <a:pt x="192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1187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pc="0" sz="1200"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203" name="I SOMETIMES CRY .. BUT…"/>
          <p:cNvSpPr txBox="1"/>
          <p:nvPr/>
        </p:nvSpPr>
        <p:spPr>
          <a:xfrm>
            <a:off x="18764713" y="6056288"/>
            <a:ext cx="5411630" cy="335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16E8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I SOMETIMES CRY .. BUT</a:t>
            </a:r>
          </a:p>
          <a:p>
            <a:pPr>
              <a:defRPr>
                <a:solidFill>
                  <a:srgbClr val="016E8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WHEN I’M AT HOME </a:t>
            </a:r>
          </a:p>
          <a:p>
            <a:pPr>
              <a:defRPr>
                <a:solidFill>
                  <a:srgbClr val="016E8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I ALWAYS SMILE.</a:t>
            </a:r>
          </a:p>
        </p:txBody>
      </p:sp>
      <p:sp>
        <p:nvSpPr>
          <p:cNvPr id="204" name="THE EARTH HAS LIMITED…"/>
          <p:cNvSpPr txBox="1"/>
          <p:nvPr/>
        </p:nvSpPr>
        <p:spPr>
          <a:xfrm>
            <a:off x="17912322" y="10010124"/>
            <a:ext cx="6432868" cy="335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669D34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THE EARTH HAS LIMITED </a:t>
            </a:r>
          </a:p>
          <a:p>
            <a:pPr>
              <a:defRPr>
                <a:solidFill>
                  <a:srgbClr val="669D34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RESOURCES, BUT WE THINK</a:t>
            </a:r>
          </a:p>
          <a:p>
            <a:pPr>
              <a:defRPr>
                <a:solidFill>
                  <a:srgbClr val="669D34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THAT THEY ARE UNLIMITED.</a:t>
            </a:r>
          </a:p>
        </p:txBody>
      </p:sp>
      <p:sp>
        <p:nvSpPr>
          <p:cNvPr id="205" name="Martina"/>
          <p:cNvSpPr txBox="1"/>
          <p:nvPr/>
        </p:nvSpPr>
        <p:spPr>
          <a:xfrm>
            <a:off x="4836493" y="3734025"/>
            <a:ext cx="2325346" cy="768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gradFill flip="none" rotWithShape="1">
                  <a:gsLst>
                    <a:gs pos="0">
                      <a:srgbClr val="D0CAD9"/>
                    </a:gs>
                    <a:gs pos="100000">
                      <a:srgbClr val="443658"/>
                    </a:gs>
                  </a:gsLst>
                  <a:lin ang="5400000" scaled="0"/>
                </a:gra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Martina</a:t>
            </a:r>
          </a:p>
        </p:txBody>
      </p:sp>
      <p:sp>
        <p:nvSpPr>
          <p:cNvPr id="206" name="Caterina"/>
          <p:cNvSpPr txBox="1"/>
          <p:nvPr/>
        </p:nvSpPr>
        <p:spPr>
          <a:xfrm>
            <a:off x="18088680" y="2419754"/>
            <a:ext cx="2309984" cy="768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51029"/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Caterina</a:t>
            </a:r>
          </a:p>
        </p:txBody>
      </p:sp>
      <p:sp>
        <p:nvSpPr>
          <p:cNvPr id="207" name="Kawida"/>
          <p:cNvSpPr txBox="1"/>
          <p:nvPr/>
        </p:nvSpPr>
        <p:spPr>
          <a:xfrm>
            <a:off x="148273" y="9923674"/>
            <a:ext cx="1964158" cy="768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791A3D"/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Kawida</a:t>
            </a:r>
          </a:p>
        </p:txBody>
      </p:sp>
      <p:sp>
        <p:nvSpPr>
          <p:cNvPr id="208" name="Davide"/>
          <p:cNvSpPr txBox="1"/>
          <p:nvPr/>
        </p:nvSpPr>
        <p:spPr>
          <a:xfrm>
            <a:off x="148275" y="12754985"/>
            <a:ext cx="1816318" cy="76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B51A00"/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Davide</a:t>
            </a:r>
          </a:p>
        </p:txBody>
      </p:sp>
      <p:sp>
        <p:nvSpPr>
          <p:cNvPr id="209" name="Alessandro"/>
          <p:cNvSpPr txBox="1"/>
          <p:nvPr/>
        </p:nvSpPr>
        <p:spPr>
          <a:xfrm>
            <a:off x="8974725" y="12946229"/>
            <a:ext cx="2940326" cy="81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450D59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A</a:t>
            </a:r>
            <a:r>
              <a:rPr>
                <a:latin typeface="Chalkduster"/>
                <a:ea typeface="Chalkduster"/>
                <a:cs typeface="Chalkduster"/>
                <a:sym typeface="Chalkduster"/>
              </a:rPr>
              <a:t>lessandro</a:t>
            </a:r>
          </a:p>
        </p:txBody>
      </p:sp>
      <p:sp>
        <p:nvSpPr>
          <p:cNvPr id="210" name="Elisa"/>
          <p:cNvSpPr txBox="1"/>
          <p:nvPr/>
        </p:nvSpPr>
        <p:spPr>
          <a:xfrm>
            <a:off x="22420868" y="5018394"/>
            <a:ext cx="1355396" cy="81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563D00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E</a:t>
            </a:r>
            <a:r>
              <a:rPr>
                <a:latin typeface="Chalkduster"/>
                <a:ea typeface="Chalkduster"/>
                <a:cs typeface="Chalkduster"/>
                <a:sym typeface="Chalkduster"/>
              </a:rPr>
              <a:t>lisa</a:t>
            </a:r>
          </a:p>
        </p:txBody>
      </p:sp>
      <p:sp>
        <p:nvSpPr>
          <p:cNvPr id="211" name="Massimiliano"/>
          <p:cNvSpPr txBox="1"/>
          <p:nvPr/>
        </p:nvSpPr>
        <p:spPr>
          <a:xfrm>
            <a:off x="18764713" y="9303480"/>
            <a:ext cx="3464674" cy="81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gradFill flip="none" rotWithShape="1">
                  <a:gsLst>
                    <a:gs pos="0">
                      <a:srgbClr val="81ADBB"/>
                    </a:gs>
                    <a:gs pos="100000">
                      <a:srgbClr val="1A5C71"/>
                    </a:gs>
                  </a:gsLst>
                  <a:lin ang="5400000" scaled="0"/>
                </a:gra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M</a:t>
            </a:r>
            <a:r>
              <a:rPr>
                <a:latin typeface="Chalkduster"/>
                <a:ea typeface="Chalkduster"/>
                <a:cs typeface="Chalkduster"/>
                <a:sym typeface="Chalkduster"/>
              </a:rPr>
              <a:t>assimiliano</a:t>
            </a:r>
          </a:p>
        </p:txBody>
      </p:sp>
      <p:sp>
        <p:nvSpPr>
          <p:cNvPr id="212" name="Gabriel"/>
          <p:cNvSpPr txBox="1"/>
          <p:nvPr/>
        </p:nvSpPr>
        <p:spPr>
          <a:xfrm>
            <a:off x="18031180" y="12971243"/>
            <a:ext cx="2109565" cy="768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gradFill flip="none" rotWithShape="1">
                  <a:gsLst>
                    <a:gs pos="0">
                      <a:srgbClr val="B6C17E"/>
                    </a:gs>
                    <a:gs pos="100000">
                      <a:srgbClr val="5E7001"/>
                    </a:gs>
                  </a:gsLst>
                  <a:lin ang="5400000" scaled="0"/>
                </a:gra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213" name="BUT I DON’T  WANT…"/>
          <p:cNvSpPr txBox="1"/>
          <p:nvPr/>
        </p:nvSpPr>
        <p:spPr>
          <a:xfrm>
            <a:off x="148274" y="6684664"/>
            <a:ext cx="7523561" cy="3358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99244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I DON’T  WANT </a:t>
            </a:r>
          </a:p>
          <a:p>
            <a:pPr>
              <a:defRPr>
                <a:solidFill>
                  <a:srgbClr val="99244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TO BE INSIDE THAT ROOM </a:t>
            </a:r>
          </a:p>
          <a:p>
            <a:pPr>
              <a:defRPr>
                <a:solidFill>
                  <a:srgbClr val="99244F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IT’S VERY HOT AND VERY SCARY.</a:t>
            </a:r>
          </a:p>
        </p:txBody>
      </p:sp>
      <p:sp>
        <p:nvSpPr>
          <p:cNvPr id="214" name="Linea"/>
          <p:cNvSpPr/>
          <p:nvPr/>
        </p:nvSpPr>
        <p:spPr>
          <a:xfrm flipH="1">
            <a:off x="16862423" y="4550633"/>
            <a:ext cx="1226260" cy="1046906"/>
          </a:xfrm>
          <a:prstGeom prst="line">
            <a:avLst/>
          </a:prstGeom>
          <a:ln w="76200">
            <a:solidFill>
              <a:srgbClr val="443658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b="0" baseline="0" cap="none" i="0" spc="35" strike="noStrike" sz="35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b="0" baseline="0" cap="none" i="0" spc="35" strike="noStrike" sz="35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b="0" baseline="0" cap="none" i="0" spc="35" strike="noStrike" sz="35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b="0" baseline="0" cap="none" i="0" spc="35" strike="noStrike" sz="35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